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752" r:id="rId5"/>
  </p:sldMasterIdLst>
  <p:notesMasterIdLst>
    <p:notesMasterId r:id="rId39"/>
  </p:notesMasterIdLst>
  <p:sldIdLst>
    <p:sldId id="405" r:id="rId6"/>
    <p:sldId id="420" r:id="rId7"/>
    <p:sldId id="407" r:id="rId8"/>
    <p:sldId id="412" r:id="rId9"/>
    <p:sldId id="423" r:id="rId10"/>
    <p:sldId id="430" r:id="rId11"/>
    <p:sldId id="424" r:id="rId12"/>
    <p:sldId id="258" r:id="rId13"/>
    <p:sldId id="413" r:id="rId14"/>
    <p:sldId id="410" r:id="rId15"/>
    <p:sldId id="376" r:id="rId16"/>
    <p:sldId id="263" r:id="rId17"/>
    <p:sldId id="262" r:id="rId18"/>
    <p:sldId id="417" r:id="rId19"/>
    <p:sldId id="261" r:id="rId20"/>
    <p:sldId id="427" r:id="rId21"/>
    <p:sldId id="425" r:id="rId22"/>
    <p:sldId id="408" r:id="rId23"/>
    <p:sldId id="409" r:id="rId24"/>
    <p:sldId id="426" r:id="rId25"/>
    <p:sldId id="406" r:id="rId26"/>
    <p:sldId id="419" r:id="rId27"/>
    <p:sldId id="411" r:id="rId28"/>
    <p:sldId id="415" r:id="rId29"/>
    <p:sldId id="422" r:id="rId30"/>
    <p:sldId id="421" r:id="rId31"/>
    <p:sldId id="414" r:id="rId32"/>
    <p:sldId id="428" r:id="rId33"/>
    <p:sldId id="429" r:id="rId34"/>
    <p:sldId id="431" r:id="rId35"/>
    <p:sldId id="432" r:id="rId36"/>
    <p:sldId id="433" r:id="rId37"/>
    <p:sldId id="398" r:id="rId38"/>
  </p:sldIdLst>
  <p:sldSz cx="12192000" cy="6858000"/>
  <p:notesSz cx="6858000" cy="9144000"/>
  <p:embeddedFontLs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Trebuchet MS" panose="020B0603020202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45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1B2B"/>
    <a:srgbClr val="FFFFFF"/>
    <a:srgbClr val="E2D6C0"/>
    <a:srgbClr val="4D5356"/>
    <a:srgbClr val="8B2346"/>
    <a:srgbClr val="B79962"/>
    <a:srgbClr val="461A2B"/>
    <a:srgbClr val="F1EBDF"/>
    <a:srgbClr val="ECE7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11084A-70BE-6439-EA5D-B98A2FC8796B}" v="1" dt="2022-01-27T10:43:03.549"/>
    <p1510:client id="{3539DE05-F1F8-5A8D-56C8-51F08908D731}" v="4" dt="2022-01-21T14:23:24.606"/>
    <p1510:client id="{3FA34017-C1D3-3C70-A316-8634C68C0B44}" v="1" dt="2022-01-21T14:28:08.867"/>
    <p1510:client id="{61201C6B-93FA-E431-7643-B76E9280A9B5}" v="2" dt="2022-01-21T14:15:27.519"/>
    <p1510:client id="{ABBC5AAF-8C0E-5CDE-0E40-A939DE83F640}" v="4" dt="2022-01-31T10:41:04.581"/>
    <p1510:client id="{B5C4EE60-6BC5-8816-7A3B-B5ED12747154}" v="2307" dt="2022-01-25T15:32:58.098"/>
    <p1510:client id="{C3516F27-9085-442A-AAED-8279016BD6AB}" v="3" dt="2022-01-21T14:20:48.117"/>
    <p1510:client id="{D468CE8D-307B-DD7E-A979-E3FC5F8BD028}" v="2" dt="2022-01-21T14:34:28.1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43" autoAdjust="0"/>
    <p:restoredTop sz="81719" autoAdjust="0"/>
  </p:normalViewPr>
  <p:slideViewPr>
    <p:cSldViewPr snapToGrid="0" snapToObjects="1" showGuides="1">
      <p:cViewPr varScale="1">
        <p:scale>
          <a:sx n="90" d="100"/>
          <a:sy n="90" d="100"/>
        </p:scale>
        <p:origin x="1926" y="90"/>
      </p:cViewPr>
      <p:guideLst>
        <p:guide orient="horz" pos="2001"/>
        <p:guide pos="3840"/>
        <p:guide orient="horz" pos="845"/>
        <p:guide orient="horz" pos="2260"/>
      </p:guideLst>
    </p:cSldViewPr>
  </p:slideViewPr>
  <p:notesTextViewPr>
    <p:cViewPr>
      <p:scale>
        <a:sx n="3" d="2"/>
        <a:sy n="3" d="2"/>
      </p:scale>
      <p:origin x="-6" y="-18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5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7.fntdata"/><Relationship Id="rId20" Type="http://schemas.openxmlformats.org/officeDocument/2006/relationships/slide" Target="slides/slide15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 Jager, S, Me [sdejager@sun.ac.za]" userId="d276b911-5a16-42a9-bb58-bc08d68ca1e9" providerId="ADAL" clId="{C3516F27-9085-442A-AAED-8279016BD6AB}"/>
    <pc:docChg chg="modSld">
      <pc:chgData name="De Jager, S, Me [sdejager@sun.ac.za]" userId="d276b911-5a16-42a9-bb58-bc08d68ca1e9" providerId="ADAL" clId="{C3516F27-9085-442A-AAED-8279016BD6AB}" dt="2022-01-21T14:22:04.040" v="33" actId="1076"/>
      <pc:docMkLst>
        <pc:docMk/>
      </pc:docMkLst>
      <pc:sldChg chg="addSp modSp mod setBg">
        <pc:chgData name="De Jager, S, Me [sdejager@sun.ac.za]" userId="d276b911-5a16-42a9-bb58-bc08d68ca1e9" providerId="ADAL" clId="{C3516F27-9085-442A-AAED-8279016BD6AB}" dt="2022-01-21T14:22:04.040" v="33" actId="1076"/>
        <pc:sldMkLst>
          <pc:docMk/>
          <pc:sldMk cId="4162347471" sldId="396"/>
        </pc:sldMkLst>
        <pc:spChg chg="add mod">
          <ac:chgData name="De Jager, S, Me [sdejager@sun.ac.za]" userId="d276b911-5a16-42a9-bb58-bc08d68ca1e9" providerId="ADAL" clId="{C3516F27-9085-442A-AAED-8279016BD6AB}" dt="2022-01-21T14:22:04.040" v="33" actId="1076"/>
          <ac:spMkLst>
            <pc:docMk/>
            <pc:sldMk cId="4162347471" sldId="396"/>
            <ac:spMk id="3" creationId="{44073662-9E94-4228-81EF-94F530093D5F}"/>
          </ac:spMkLst>
        </pc:spChg>
        <pc:spChg chg="mod">
          <ac:chgData name="De Jager, S, Me [sdejager@sun.ac.za]" userId="d276b911-5a16-42a9-bb58-bc08d68ca1e9" providerId="ADAL" clId="{C3516F27-9085-442A-AAED-8279016BD6AB}" dt="2022-01-21T14:20:35.049" v="11" actId="20577"/>
          <ac:spMkLst>
            <pc:docMk/>
            <pc:sldMk cId="4162347471" sldId="396"/>
            <ac:spMk id="4" creationId="{1982AB7D-2BAE-EF40-81E9-5AD098526BD0}"/>
          </ac:spMkLst>
        </pc:spChg>
      </pc:sldChg>
    </pc:docChg>
  </pc:docChgLst>
  <pc:docChgLst>
    <pc:chgData name="Willems, ME, Mev [mwillems@sun.ac.za]" userId="S::mwillems@sun.ac.za::9d11a38f-d615-4e91-8747-109676ecefac" providerId="AD" clId="Web-{1A11084A-70BE-6439-EA5D-B98A2FC8796B}"/>
    <pc:docChg chg="modSld">
      <pc:chgData name="Willems, ME, Mev [mwillems@sun.ac.za]" userId="S::mwillems@sun.ac.za::9d11a38f-d615-4e91-8747-109676ecefac" providerId="AD" clId="Web-{1A11084A-70BE-6439-EA5D-B98A2FC8796B}" dt="2022-01-27T10:43:03.549" v="0"/>
      <pc:docMkLst>
        <pc:docMk/>
      </pc:docMkLst>
      <pc:sldChg chg="addSp">
        <pc:chgData name="Willems, ME, Mev [mwillems@sun.ac.za]" userId="S::mwillems@sun.ac.za::9d11a38f-d615-4e91-8747-109676ecefac" providerId="AD" clId="Web-{1A11084A-70BE-6439-EA5D-B98A2FC8796B}" dt="2022-01-27T10:43:03.549" v="0"/>
        <pc:sldMkLst>
          <pc:docMk/>
          <pc:sldMk cId="3192580946" sldId="397"/>
        </pc:sldMkLst>
        <pc:spChg chg="add">
          <ac:chgData name="Willems, ME, Mev [mwillems@sun.ac.za]" userId="S::mwillems@sun.ac.za::9d11a38f-d615-4e91-8747-109676ecefac" providerId="AD" clId="Web-{1A11084A-70BE-6439-EA5D-B98A2FC8796B}" dt="2022-01-27T10:43:03.549" v="0"/>
          <ac:spMkLst>
            <pc:docMk/>
            <pc:sldMk cId="3192580946" sldId="397"/>
            <ac:spMk id="2" creationId="{3919DE02-A988-403C-82B2-F2FB3D713967}"/>
          </ac:spMkLst>
        </pc:spChg>
      </pc:sldChg>
    </pc:docChg>
  </pc:docChgLst>
  <pc:docChgLst>
    <pc:chgData name="Petersen, J, Mev [jp11@sun.ac.za]" userId="S::jp11@sun.ac.za::2f53c95c-8d88-47e3-9a90-ffc450e6db72" providerId="AD" clId="Web-{B5C4EE60-6BC5-8816-7A3B-B5ED12747154}"/>
    <pc:docChg chg="modSld">
      <pc:chgData name="Petersen, J, Mev [jp11@sun.ac.za]" userId="S::jp11@sun.ac.za::2f53c95c-8d88-47e3-9a90-ffc450e6db72" providerId="AD" clId="Web-{B5C4EE60-6BC5-8816-7A3B-B5ED12747154}" dt="2022-01-25T15:32:58.098" v="1280" actId="20577"/>
      <pc:docMkLst>
        <pc:docMk/>
      </pc:docMkLst>
      <pc:sldChg chg="addSp modSp">
        <pc:chgData name="Petersen, J, Mev [jp11@sun.ac.za]" userId="S::jp11@sun.ac.za::2f53c95c-8d88-47e3-9a90-ffc450e6db72" providerId="AD" clId="Web-{B5C4EE60-6BC5-8816-7A3B-B5ED12747154}" dt="2022-01-25T15:06:19.668" v="735" actId="20577"/>
        <pc:sldMkLst>
          <pc:docMk/>
          <pc:sldMk cId="1028344595" sldId="365"/>
        </pc:sldMkLst>
        <pc:spChg chg="add">
          <ac:chgData name="Petersen, J, Mev [jp11@sun.ac.za]" userId="S::jp11@sun.ac.za::2f53c95c-8d88-47e3-9a90-ffc450e6db72" providerId="AD" clId="Web-{B5C4EE60-6BC5-8816-7A3B-B5ED12747154}" dt="2022-01-25T14:59:32.595" v="647"/>
          <ac:spMkLst>
            <pc:docMk/>
            <pc:sldMk cId="1028344595" sldId="365"/>
            <ac:spMk id="2" creationId="{F89E581D-3CC8-4289-BDA7-B79906548C9D}"/>
          </ac:spMkLst>
        </pc:spChg>
        <pc:spChg chg="add">
          <ac:chgData name="Petersen, J, Mev [jp11@sun.ac.za]" userId="S::jp11@sun.ac.za::2f53c95c-8d88-47e3-9a90-ffc450e6db72" providerId="AD" clId="Web-{B5C4EE60-6BC5-8816-7A3B-B5ED12747154}" dt="2022-01-25T14:59:33.533" v="648"/>
          <ac:spMkLst>
            <pc:docMk/>
            <pc:sldMk cId="1028344595" sldId="365"/>
            <ac:spMk id="3" creationId="{1D31E40A-DF15-483A-B68A-B671F8C243B8}"/>
          </ac:spMkLst>
        </pc:spChg>
        <pc:spChg chg="add">
          <ac:chgData name="Petersen, J, Mev [jp11@sun.ac.za]" userId="S::jp11@sun.ac.za::2f53c95c-8d88-47e3-9a90-ffc450e6db72" providerId="AD" clId="Web-{B5C4EE60-6BC5-8816-7A3B-B5ED12747154}" dt="2022-01-25T15:04:09.930" v="649"/>
          <ac:spMkLst>
            <pc:docMk/>
            <pc:sldMk cId="1028344595" sldId="365"/>
            <ac:spMk id="4" creationId="{ED225032-BAB7-45FC-BBF8-AE1DF5D58548}"/>
          </ac:spMkLst>
        </pc:spChg>
        <pc:spChg chg="add mod">
          <ac:chgData name="Petersen, J, Mev [jp11@sun.ac.za]" userId="S::jp11@sun.ac.za::2f53c95c-8d88-47e3-9a90-ffc450e6db72" providerId="AD" clId="Web-{B5C4EE60-6BC5-8816-7A3B-B5ED12747154}" dt="2022-01-25T15:05:45.308" v="711" actId="14100"/>
          <ac:spMkLst>
            <pc:docMk/>
            <pc:sldMk cId="1028344595" sldId="365"/>
            <ac:spMk id="5" creationId="{DDB1BF74-B79B-4A67-AC41-55E7D1371AF7}"/>
          </ac:spMkLst>
        </pc:spChg>
        <pc:spChg chg="mod">
          <ac:chgData name="Petersen, J, Mev [jp11@sun.ac.za]" userId="S::jp11@sun.ac.za::2f53c95c-8d88-47e3-9a90-ffc450e6db72" providerId="AD" clId="Web-{B5C4EE60-6BC5-8816-7A3B-B5ED12747154}" dt="2022-01-25T14:46:49.030" v="50" actId="14100"/>
          <ac:spMkLst>
            <pc:docMk/>
            <pc:sldMk cId="1028344595" sldId="365"/>
            <ac:spMk id="6" creationId="{A2A7F4FA-0D31-47C4-81F2-46112F27E962}"/>
          </ac:spMkLst>
        </pc:spChg>
        <pc:spChg chg="mod">
          <ac:chgData name="Petersen, J, Mev [jp11@sun.ac.za]" userId="S::jp11@sun.ac.za::2f53c95c-8d88-47e3-9a90-ffc450e6db72" providerId="AD" clId="Web-{B5C4EE60-6BC5-8816-7A3B-B5ED12747154}" dt="2022-01-25T15:06:19.668" v="735" actId="20577"/>
          <ac:spMkLst>
            <pc:docMk/>
            <pc:sldMk cId="1028344595" sldId="365"/>
            <ac:spMk id="8" creationId="{92594D96-EC07-4657-9D68-83735F808368}"/>
          </ac:spMkLst>
        </pc:spChg>
      </pc:sldChg>
      <pc:sldChg chg="delSp modSp">
        <pc:chgData name="Petersen, J, Mev [jp11@sun.ac.za]" userId="S::jp11@sun.ac.za::2f53c95c-8d88-47e3-9a90-ffc450e6db72" providerId="AD" clId="Web-{B5C4EE60-6BC5-8816-7A3B-B5ED12747154}" dt="2022-01-25T15:32:58.098" v="1280" actId="20577"/>
        <pc:sldMkLst>
          <pc:docMk/>
          <pc:sldMk cId="3192580946" sldId="397"/>
        </pc:sldMkLst>
        <pc:spChg chg="mod">
          <ac:chgData name="Petersen, J, Mev [jp11@sun.ac.za]" userId="S::jp11@sun.ac.za::2f53c95c-8d88-47e3-9a90-ffc450e6db72" providerId="AD" clId="Web-{B5C4EE60-6BC5-8816-7A3B-B5ED12747154}" dt="2022-01-25T15:15:11.962" v="758" actId="14100"/>
          <ac:spMkLst>
            <pc:docMk/>
            <pc:sldMk cId="3192580946" sldId="397"/>
            <ac:spMk id="6" creationId="{04009226-6BB0-4A75-BF0B-291CA12DAC1F}"/>
          </ac:spMkLst>
        </pc:spChg>
        <pc:spChg chg="mod">
          <ac:chgData name="Petersen, J, Mev [jp11@sun.ac.za]" userId="S::jp11@sun.ac.za::2f53c95c-8d88-47e3-9a90-ffc450e6db72" providerId="AD" clId="Web-{B5C4EE60-6BC5-8816-7A3B-B5ED12747154}" dt="2022-01-25T15:32:58.098" v="1280" actId="20577"/>
          <ac:spMkLst>
            <pc:docMk/>
            <pc:sldMk cId="3192580946" sldId="397"/>
            <ac:spMk id="7" creationId="{1C77969E-7453-4379-BA49-489BE156FC97}"/>
          </ac:spMkLst>
        </pc:spChg>
        <pc:spChg chg="mod">
          <ac:chgData name="Petersen, J, Mev [jp11@sun.ac.za]" userId="S::jp11@sun.ac.za::2f53c95c-8d88-47e3-9a90-ffc450e6db72" providerId="AD" clId="Web-{B5C4EE60-6BC5-8816-7A3B-B5ED12747154}" dt="2022-01-25T15:16:06.620" v="803" actId="14100"/>
          <ac:spMkLst>
            <pc:docMk/>
            <pc:sldMk cId="3192580946" sldId="397"/>
            <ac:spMk id="8" creationId="{0EFFD8A2-3E70-4DF7-949A-5FC30DB1821E}"/>
          </ac:spMkLst>
        </pc:spChg>
        <pc:spChg chg="del mod">
          <ac:chgData name="Petersen, J, Mev [jp11@sun.ac.za]" userId="S::jp11@sun.ac.za::2f53c95c-8d88-47e3-9a90-ffc450e6db72" providerId="AD" clId="Web-{B5C4EE60-6BC5-8816-7A3B-B5ED12747154}" dt="2022-01-25T15:15:18.838" v="760"/>
          <ac:spMkLst>
            <pc:docMk/>
            <pc:sldMk cId="3192580946" sldId="397"/>
            <ac:spMk id="9" creationId="{24A15C26-3D75-4C2A-B1C2-C1670BAFCE26}"/>
          </ac:spMkLst>
        </pc:spChg>
        <pc:spChg chg="mod">
          <ac:chgData name="Petersen, J, Mev [jp11@sun.ac.za]" userId="S::jp11@sun.ac.za::2f53c95c-8d88-47e3-9a90-ffc450e6db72" providerId="AD" clId="Web-{B5C4EE60-6BC5-8816-7A3B-B5ED12747154}" dt="2022-01-25T15:21:39.660" v="1026" actId="20577"/>
          <ac:spMkLst>
            <pc:docMk/>
            <pc:sldMk cId="3192580946" sldId="397"/>
            <ac:spMk id="10" creationId="{4A2E3458-2FE6-4D84-8A88-415691A3E1D7}"/>
          </ac:spMkLst>
        </pc:spChg>
      </pc:sldChg>
      <pc:sldChg chg="modSp">
        <pc:chgData name="Petersen, J, Mev [jp11@sun.ac.za]" userId="S::jp11@sun.ac.za::2f53c95c-8d88-47e3-9a90-ffc450e6db72" providerId="AD" clId="Web-{B5C4EE60-6BC5-8816-7A3B-B5ED12747154}" dt="2022-01-25T15:14:16.758" v="736" actId="14100"/>
        <pc:sldMkLst>
          <pc:docMk/>
          <pc:sldMk cId="4028670224" sldId="398"/>
        </pc:sldMkLst>
        <pc:spChg chg="mod">
          <ac:chgData name="Petersen, J, Mev [jp11@sun.ac.za]" userId="S::jp11@sun.ac.za::2f53c95c-8d88-47e3-9a90-ffc450e6db72" providerId="AD" clId="Web-{B5C4EE60-6BC5-8816-7A3B-B5ED12747154}" dt="2022-01-25T15:14:16.758" v="736" actId="14100"/>
          <ac:spMkLst>
            <pc:docMk/>
            <pc:sldMk cId="4028670224" sldId="398"/>
            <ac:spMk id="10" creationId="{12B123C5-14C9-4D60-AFF2-EAA16BE09BBD}"/>
          </ac:spMkLst>
        </pc:spChg>
      </pc:sldChg>
    </pc:docChg>
  </pc:docChgLst>
  <pc:docChgLst>
    <pc:chgData name="De Jager, S, Me [sdejager@sun.ac.za]" userId="S::sdejager@sun.ac.za::d276b911-5a16-42a9-bb58-bc08d68ca1e9" providerId="AD" clId="Web-{61201C6B-93FA-E431-7643-B76E9280A9B5}"/>
    <pc:docChg chg="modSld">
      <pc:chgData name="De Jager, S, Me [sdejager@sun.ac.za]" userId="S::sdejager@sun.ac.za::d276b911-5a16-42a9-bb58-bc08d68ca1e9" providerId="AD" clId="Web-{61201C6B-93FA-E431-7643-B76E9280A9B5}" dt="2022-01-21T14:15:27.519" v="1"/>
      <pc:docMkLst>
        <pc:docMk/>
      </pc:docMkLst>
      <pc:sldChg chg="addSp delSp">
        <pc:chgData name="De Jager, S, Me [sdejager@sun.ac.za]" userId="S::sdejager@sun.ac.za::d276b911-5a16-42a9-bb58-bc08d68ca1e9" providerId="AD" clId="Web-{61201C6B-93FA-E431-7643-B76E9280A9B5}" dt="2022-01-21T14:15:27.519" v="1"/>
        <pc:sldMkLst>
          <pc:docMk/>
          <pc:sldMk cId="4162347471" sldId="396"/>
        </pc:sldMkLst>
        <pc:spChg chg="add del">
          <ac:chgData name="De Jager, S, Me [sdejager@sun.ac.za]" userId="S::sdejager@sun.ac.za::d276b911-5a16-42a9-bb58-bc08d68ca1e9" providerId="AD" clId="Web-{61201C6B-93FA-E431-7643-B76E9280A9B5}" dt="2022-01-21T14:15:27.519" v="1"/>
          <ac:spMkLst>
            <pc:docMk/>
            <pc:sldMk cId="4162347471" sldId="396"/>
            <ac:spMk id="3" creationId="{9B62AAE1-45E6-499C-A07A-FB64B3D8BDB3}"/>
          </ac:spMkLst>
        </pc:spChg>
      </pc:sldChg>
    </pc:docChg>
  </pc:docChgLst>
  <pc:docChgLst>
    <pc:chgData name="De Jager, S, Me [sdejager@sun.ac.za]" userId="S::sdejager@sun.ac.za::d276b911-5a16-42a9-bb58-bc08d68ca1e9" providerId="AD" clId="Web-{D468CE8D-307B-DD7E-A979-E3FC5F8BD028}"/>
    <pc:docChg chg="addSld delSld addMainMaster">
      <pc:chgData name="De Jager, S, Me [sdejager@sun.ac.za]" userId="S::sdejager@sun.ac.za::d276b911-5a16-42a9-bb58-bc08d68ca1e9" providerId="AD" clId="Web-{D468CE8D-307B-DD7E-A979-E3FC5F8BD028}" dt="2022-01-21T14:34:28.102" v="1"/>
      <pc:docMkLst>
        <pc:docMk/>
      </pc:docMkLst>
      <pc:sldChg chg="del">
        <pc:chgData name="De Jager, S, Me [sdejager@sun.ac.za]" userId="S::sdejager@sun.ac.za::d276b911-5a16-42a9-bb58-bc08d68ca1e9" providerId="AD" clId="Web-{D468CE8D-307B-DD7E-A979-E3FC5F8BD028}" dt="2022-01-21T14:34:28.102" v="1"/>
        <pc:sldMkLst>
          <pc:docMk/>
          <pc:sldMk cId="4162347471" sldId="396"/>
        </pc:sldMkLst>
      </pc:sldChg>
      <pc:sldChg chg="add">
        <pc:chgData name="De Jager, S, Me [sdejager@sun.ac.za]" userId="S::sdejager@sun.ac.za::d276b911-5a16-42a9-bb58-bc08d68ca1e9" providerId="AD" clId="Web-{D468CE8D-307B-DD7E-A979-E3FC5F8BD028}" dt="2022-01-21T14:34:16.898" v="0"/>
        <pc:sldMkLst>
          <pc:docMk/>
          <pc:sldMk cId="207267932" sldId="399"/>
        </pc:sldMkLst>
      </pc:sldChg>
      <pc:sldMasterChg chg="add addSldLayout">
        <pc:chgData name="De Jager, S, Me [sdejager@sun.ac.za]" userId="S::sdejager@sun.ac.za::d276b911-5a16-42a9-bb58-bc08d68ca1e9" providerId="AD" clId="Web-{D468CE8D-307B-DD7E-A979-E3FC5F8BD028}" dt="2022-01-21T14:34:16.898" v="0"/>
        <pc:sldMasterMkLst>
          <pc:docMk/>
          <pc:sldMasterMk cId="185710988" sldId="2147483752"/>
        </pc:sldMasterMkLst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2546026624" sldId="2147483753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77310820" sldId="2147483754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273491340" sldId="2147483755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3953628234" sldId="2147483756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3661287843" sldId="2147483757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2055648583" sldId="2147483758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571011360" sldId="2147483759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965758511" sldId="2147483760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3862868585" sldId="2147483761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2205390677" sldId="2147483762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185585231" sldId="2147483763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2263489706" sldId="2147483764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326860300" sldId="2147483765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3287225948" sldId="2147483766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200790869" sldId="2147483767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4127615720" sldId="2147483768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582438442" sldId="2147483769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280602449" sldId="2147483770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24082590" sldId="2147483771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559174407" sldId="2147483772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4151753743" sldId="2147483773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2834852967" sldId="2147483774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167897898" sldId="2147483775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1302284327" sldId="2147483776"/>
          </pc:sldLayoutMkLst>
        </pc:sldLayoutChg>
        <pc:sldLayoutChg chg="add">
          <pc:chgData name="De Jager, S, Me [sdejager@sun.ac.za]" userId="S::sdejager@sun.ac.za::d276b911-5a16-42a9-bb58-bc08d68ca1e9" providerId="AD" clId="Web-{D468CE8D-307B-DD7E-A979-E3FC5F8BD028}" dt="2022-01-21T14:34:16.898" v="0"/>
          <pc:sldLayoutMkLst>
            <pc:docMk/>
            <pc:sldMasterMk cId="185710988" sldId="2147483752"/>
            <pc:sldLayoutMk cId="271912780" sldId="2147483777"/>
          </pc:sldLayoutMkLst>
        </pc:sldLayoutChg>
      </pc:sldMasterChg>
    </pc:docChg>
  </pc:docChgLst>
  <pc:docChgLst>
    <pc:chgData name="De Jager, S, Me [sdejager@sun.ac.za]" userId="S::sdejager@sun.ac.za::d276b911-5a16-42a9-bb58-bc08d68ca1e9" providerId="AD" clId="Web-{3539DE05-F1F8-5A8D-56C8-51F08908D731}"/>
    <pc:docChg chg="modSld">
      <pc:chgData name="De Jager, S, Me [sdejager@sun.ac.za]" userId="S::sdejager@sun.ac.za::d276b911-5a16-42a9-bb58-bc08d68ca1e9" providerId="AD" clId="Web-{3539DE05-F1F8-5A8D-56C8-51F08908D731}" dt="2022-01-21T14:23:24.606" v="2" actId="20577"/>
      <pc:docMkLst>
        <pc:docMk/>
      </pc:docMkLst>
      <pc:sldChg chg="addSp delSp modSp">
        <pc:chgData name="De Jager, S, Me [sdejager@sun.ac.za]" userId="S::sdejager@sun.ac.za::d276b911-5a16-42a9-bb58-bc08d68ca1e9" providerId="AD" clId="Web-{3539DE05-F1F8-5A8D-56C8-51F08908D731}" dt="2022-01-21T14:23:24.606" v="2" actId="20577"/>
        <pc:sldMkLst>
          <pc:docMk/>
          <pc:sldMk cId="4162347471" sldId="396"/>
        </pc:sldMkLst>
        <pc:spChg chg="add del mod">
          <ac:chgData name="De Jager, S, Me [sdejager@sun.ac.za]" userId="S::sdejager@sun.ac.za::d276b911-5a16-42a9-bb58-bc08d68ca1e9" providerId="AD" clId="Web-{3539DE05-F1F8-5A8D-56C8-51F08908D731}" dt="2022-01-21T14:23:24.606" v="2" actId="20577"/>
          <ac:spMkLst>
            <pc:docMk/>
            <pc:sldMk cId="4162347471" sldId="396"/>
            <ac:spMk id="3" creationId="{44073662-9E94-4228-81EF-94F530093D5F}"/>
          </ac:spMkLst>
        </pc:spChg>
      </pc:sldChg>
    </pc:docChg>
  </pc:docChgLst>
  <pc:docChgLst>
    <pc:chgData name="Lewis, NDD, Mr [nugent@sun.ac.za]" userId="S::nugent@sun.ac.za::f22776f7-3a20-4672-881e-30c63ae6b848" providerId="AD" clId="Web-{ABBC5AAF-8C0E-5CDE-0E40-A939DE83F640}"/>
    <pc:docChg chg="modSld">
      <pc:chgData name="Lewis, NDD, Mr [nugent@sun.ac.za]" userId="S::nugent@sun.ac.za::f22776f7-3a20-4672-881e-30c63ae6b848" providerId="AD" clId="Web-{ABBC5AAF-8C0E-5CDE-0E40-A939DE83F640}" dt="2022-01-31T10:41:04.581" v="3"/>
      <pc:docMkLst>
        <pc:docMk/>
      </pc:docMkLst>
      <pc:sldChg chg="addSp">
        <pc:chgData name="Lewis, NDD, Mr [nugent@sun.ac.za]" userId="S::nugent@sun.ac.za::f22776f7-3a20-4672-881e-30c63ae6b848" providerId="AD" clId="Web-{ABBC5AAF-8C0E-5CDE-0E40-A939DE83F640}" dt="2022-01-31T10:41:04.581" v="3"/>
        <pc:sldMkLst>
          <pc:docMk/>
          <pc:sldMk cId="3474446913" sldId="268"/>
        </pc:sldMkLst>
        <pc:spChg chg="add">
          <ac:chgData name="Lewis, NDD, Mr [nugent@sun.ac.za]" userId="S::nugent@sun.ac.za::f22776f7-3a20-4672-881e-30c63ae6b848" providerId="AD" clId="Web-{ABBC5AAF-8C0E-5CDE-0E40-A939DE83F640}" dt="2022-01-31T10:41:04.581" v="3"/>
          <ac:spMkLst>
            <pc:docMk/>
            <pc:sldMk cId="3474446913" sldId="268"/>
            <ac:spMk id="2" creationId="{D5C5B0B8-D7B0-48D0-81D2-8F7D74AEC4E1}"/>
          </ac:spMkLst>
        </pc:spChg>
      </pc:sldChg>
      <pc:sldChg chg="addSp">
        <pc:chgData name="Lewis, NDD, Mr [nugent@sun.ac.za]" userId="S::nugent@sun.ac.za::f22776f7-3a20-4672-881e-30c63ae6b848" providerId="AD" clId="Web-{ABBC5AAF-8C0E-5CDE-0E40-A939DE83F640}" dt="2022-01-31T10:40:50.127" v="2"/>
        <pc:sldMkLst>
          <pc:docMk/>
          <pc:sldMk cId="304205823" sldId="276"/>
        </pc:sldMkLst>
        <pc:spChg chg="add">
          <ac:chgData name="Lewis, NDD, Mr [nugent@sun.ac.za]" userId="S::nugent@sun.ac.za::f22776f7-3a20-4672-881e-30c63ae6b848" providerId="AD" clId="Web-{ABBC5AAF-8C0E-5CDE-0E40-A939DE83F640}" dt="2022-01-31T10:40:47.033" v="0"/>
          <ac:spMkLst>
            <pc:docMk/>
            <pc:sldMk cId="304205823" sldId="276"/>
            <ac:spMk id="2" creationId="{FAAAC76F-63D9-4769-BB68-DB21403C6579}"/>
          </ac:spMkLst>
        </pc:spChg>
        <pc:spChg chg="add">
          <ac:chgData name="Lewis, NDD, Mr [nugent@sun.ac.za]" userId="S::nugent@sun.ac.za::f22776f7-3a20-4672-881e-30c63ae6b848" providerId="AD" clId="Web-{ABBC5AAF-8C0E-5CDE-0E40-A939DE83F640}" dt="2022-01-31T10:40:48.627" v="1"/>
          <ac:spMkLst>
            <pc:docMk/>
            <pc:sldMk cId="304205823" sldId="276"/>
            <ac:spMk id="3" creationId="{625C0CF0-22BF-43CD-82B1-75653A6D2F70}"/>
          </ac:spMkLst>
        </pc:spChg>
        <pc:spChg chg="add">
          <ac:chgData name="Lewis, NDD, Mr [nugent@sun.ac.za]" userId="S::nugent@sun.ac.za::f22776f7-3a20-4672-881e-30c63ae6b848" providerId="AD" clId="Web-{ABBC5AAF-8C0E-5CDE-0E40-A939DE83F640}" dt="2022-01-31T10:40:50.127" v="2"/>
          <ac:spMkLst>
            <pc:docMk/>
            <pc:sldMk cId="304205823" sldId="276"/>
            <ac:spMk id="4" creationId="{24B2EDF5-3D2F-424B-BDCE-F62E73167450}"/>
          </ac:spMkLst>
        </pc:spChg>
      </pc:sldChg>
    </pc:docChg>
  </pc:docChgLst>
  <pc:docChgLst>
    <pc:chgData name="De Jager, S, Me [sdejager@sun.ac.za]" userId="S::sdejager@sun.ac.za::d276b911-5a16-42a9-bb58-bc08d68ca1e9" providerId="AD" clId="Web-{3FA34017-C1D3-3C70-A316-8634C68C0B44}"/>
    <pc:docChg chg="modSld">
      <pc:chgData name="De Jager, S, Me [sdejager@sun.ac.za]" userId="S::sdejager@sun.ac.za::d276b911-5a16-42a9-bb58-bc08d68ca1e9" providerId="AD" clId="Web-{3FA34017-C1D3-3C70-A316-8634C68C0B44}" dt="2022-01-21T14:28:08.867" v="0"/>
      <pc:docMkLst>
        <pc:docMk/>
      </pc:docMkLst>
      <pc:sldChg chg="delSp">
        <pc:chgData name="De Jager, S, Me [sdejager@sun.ac.za]" userId="S::sdejager@sun.ac.za::d276b911-5a16-42a9-bb58-bc08d68ca1e9" providerId="AD" clId="Web-{3FA34017-C1D3-3C70-A316-8634C68C0B44}" dt="2022-01-21T14:28:08.867" v="0"/>
        <pc:sldMkLst>
          <pc:docMk/>
          <pc:sldMk cId="4162347471" sldId="396"/>
        </pc:sldMkLst>
        <pc:spChg chg="del">
          <ac:chgData name="De Jager, S, Me [sdejager@sun.ac.za]" userId="S::sdejager@sun.ac.za::d276b911-5a16-42a9-bb58-bc08d68ca1e9" providerId="AD" clId="Web-{3FA34017-C1D3-3C70-A316-8634C68C0B44}" dt="2022-01-21T14:28:08.867" v="0"/>
          <ac:spMkLst>
            <pc:docMk/>
            <pc:sldMk cId="4162347471" sldId="396"/>
            <ac:spMk id="3" creationId="{44073662-9E94-4228-81EF-94F530093D5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69B49-EEFB-4B49-ACAD-82B53A8DDF70}" type="datetimeFigureOut">
              <a:rPr lang="en-US" smtClean="0"/>
              <a:t>1/30/2026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F6EFC-B03E-874C-9CD9-41B66C8AE1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94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885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65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209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45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924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552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7242D-4C0A-3B93-E939-795AB62F6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C08748-82A3-2479-CECE-7C6D0A123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A4D623-FBCE-DEBC-7A6E-921FE0BAE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41C70-43E1-755A-E74C-82D783B513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82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88AD7-001E-D45B-99FC-0EE50620A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4EF65-F5B8-D330-825E-EC4AE56AF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2B0F3-65AA-6BD5-4272-221E4A6E65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B3EF1-8430-D41F-C501-7F427A290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372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709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35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3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8C654-DB6B-D467-D908-C6A709E41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F70FD-3760-1597-3BE6-676546382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CEF00C-AA6B-5E8E-7115-6926DD440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94B5C-B722-4FAE-79A4-3AB20B9B2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193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56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23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622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795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ED628-3420-B8A0-F906-BC2F2C774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0369D-40D2-B9BD-5B86-3D0A90689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3713C-2A96-4656-5D19-737529FCD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7B10B-2D36-BA21-C5A7-D0149B499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886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34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02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60A51-F2EA-D53E-DFD0-5790E985E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A06E1B-BB08-71D4-D4B0-D89244F9B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B54FE8-7D03-557A-CDE4-0D9F7FA185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F612B-80F8-3977-3342-05B5B66F6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17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668EF-2E0C-2B24-E577-18BCE57F4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932CF1-9B80-F906-AACB-E58802381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1FA153-EFDC-C27F-64CE-818C7E5FE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1795A-F1C9-F3AB-1AF4-8C9DB93AD2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0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866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885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58CD9-B7A5-7FE1-670A-8816F6090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5D0DB-3285-A5B1-CE38-5880ED5F8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B73C93-7782-A47E-BAEE-8F68CB4427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C50823-1A0B-45C3-8731-F42B22284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22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0A886-09F1-8734-30C9-AFBE1FB39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682D18-96A5-B8AA-0838-6768C2383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A56E7-0169-0690-FC98-6E027820E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F1227-AA87-BCFA-0E71-269818C891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598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latin typeface="Trebuchet MS" panose="020B0703020202090204" pitchFamily="34" charset="0"/>
              </a:rPr>
              <a:t>Co-branded End Slide Option</a:t>
            </a:r>
          </a:p>
          <a:p>
            <a:endParaRPr lang="en-GB" dirty="0">
              <a:latin typeface="Raleway" panose="020B00030301010600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Raleway" panose="020B0003030101060003" pitchFamily="34" charset="0"/>
              </a:rPr>
              <a:t>Replace the background image:</a:t>
            </a:r>
            <a:br>
              <a:rPr lang="en-GB" dirty="0">
                <a:latin typeface="Raleway" panose="020B0003030101060003" pitchFamily="34" charset="0"/>
              </a:rPr>
            </a:br>
            <a:r>
              <a:rPr lang="en-GB" dirty="0">
                <a:latin typeface="Raleway" panose="020B0003030101060003" pitchFamily="34" charset="0"/>
              </a:rPr>
              <a:t>Right-click on the slide, then choose </a:t>
            </a:r>
            <a:r>
              <a:rPr lang="en-GB" b="1" dirty="0">
                <a:solidFill>
                  <a:schemeClr val="accent1"/>
                </a:solidFill>
                <a:latin typeface="Raleway" panose="020B0003030101060003" pitchFamily="34" charset="0"/>
              </a:rPr>
              <a:t>Format Background</a:t>
            </a:r>
            <a:r>
              <a:rPr lang="en-GB" b="0" dirty="0">
                <a:solidFill>
                  <a:schemeClr val="accent1"/>
                </a:solidFill>
                <a:latin typeface="Raleway" panose="020B0003030101060003" pitchFamily="34" charset="0"/>
              </a:rPr>
              <a:t> and select</a:t>
            </a:r>
            <a:r>
              <a:rPr lang="en-GB" b="1" dirty="0">
                <a:solidFill>
                  <a:schemeClr val="accent1"/>
                </a:solidFill>
                <a:latin typeface="Raleway" panose="020B0003030101060003" pitchFamily="34" charset="0"/>
              </a:rPr>
              <a:t> Picture or texture fill</a:t>
            </a:r>
            <a:r>
              <a:rPr lang="en-GB" b="0" dirty="0">
                <a:solidFill>
                  <a:schemeClr val="accent1"/>
                </a:solidFill>
                <a:latin typeface="Raleway" panose="020B0003030101060003" pitchFamily="34" charset="0"/>
              </a:rPr>
              <a:t>.</a:t>
            </a:r>
            <a:r>
              <a:rPr lang="en-GB" b="1" dirty="0">
                <a:solidFill>
                  <a:schemeClr val="accent1"/>
                </a:solidFill>
                <a:latin typeface="Raleway" panose="020B0003030101060003" pitchFamily="34" charset="0"/>
              </a:rPr>
              <a:t> </a:t>
            </a:r>
            <a:r>
              <a:rPr lang="en-GB" b="0" dirty="0">
                <a:solidFill>
                  <a:schemeClr val="accent1"/>
                </a:solidFill>
                <a:latin typeface="Raleway" panose="020B0003030101060003" pitchFamily="34" charset="0"/>
              </a:rPr>
              <a:t>Select a new picture </a:t>
            </a:r>
            <a:r>
              <a:rPr lang="en-GB" b="0" dirty="0">
                <a:latin typeface="Raleway" panose="020B0003030101060003" pitchFamily="34" charset="0"/>
              </a:rPr>
              <a:t>of your choice. </a:t>
            </a:r>
            <a:br>
              <a:rPr lang="en-GB" b="0" dirty="0">
                <a:latin typeface="Raleway" panose="020B0003030101060003" pitchFamily="34" charset="0"/>
              </a:rPr>
            </a:br>
            <a:endParaRPr lang="en-GB" b="0" dirty="0">
              <a:latin typeface="Raleway" panose="020B00030301010600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latin typeface="Raleway" panose="020B0003030101060003" pitchFamily="34" charset="0"/>
              </a:rPr>
              <a:t>Remember to add an image attribution for e.g., Photo by Stefan Els.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2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5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5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292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9EED9-8883-CE38-8C0A-B597F1AB8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FCF23-5C22-D940-FA49-966D5F1D0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F697BB-772C-8F63-40B3-B642BD1CEA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1F95E-AE93-0BD4-5951-17EF766EA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37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19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BF6EFC-B03E-874C-9CD9-41B66C8AE1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6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&amp; End Slide O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 Logo">
            <a:extLst>
              <a:ext uri="{FF2B5EF4-FFF2-40B4-BE49-F238E27FC236}">
                <a16:creationId xmlns:a16="http://schemas.microsoft.com/office/drawing/2014/main" id="{1AEE3F74-4E75-144D-A23D-71F3FF558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4" name="Supergraphic">
            <a:extLst>
              <a:ext uri="{FF2B5EF4-FFF2-40B4-BE49-F238E27FC236}">
                <a16:creationId xmlns:a16="http://schemas.microsoft.com/office/drawing/2014/main" id="{5B248510-4BC7-9345-88FC-2E0C971BA7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9949" y="1341439"/>
            <a:ext cx="1196970" cy="1837209"/>
          </a:xfrm>
          <a:prstGeom prst="rect">
            <a:avLst/>
          </a:prstGeom>
        </p:spPr>
      </p:pic>
      <p:cxnSp>
        <p:nvCxnSpPr>
          <p:cNvPr id="5" name="Gold H Line">
            <a:extLst>
              <a:ext uri="{FF2B5EF4-FFF2-40B4-BE49-F238E27FC236}">
                <a16:creationId xmlns:a16="http://schemas.microsoft.com/office/drawing/2014/main" id="{D2E91EF0-985A-D444-B885-44EABE549784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62CE03E8-B1C3-CC40-B8F9-5DD639D93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2662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pos="694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U Logo">
            <a:extLst>
              <a:ext uri="{FF2B5EF4-FFF2-40B4-BE49-F238E27FC236}">
                <a16:creationId xmlns:a16="http://schemas.microsoft.com/office/drawing/2014/main" id="{BAFD8080-DECD-2544-9A66-63C826B72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1" name="Pattern">
            <a:extLst>
              <a:ext uri="{FF2B5EF4-FFF2-40B4-BE49-F238E27FC236}">
                <a16:creationId xmlns:a16="http://schemas.microsoft.com/office/drawing/2014/main" id="{D1F2E50E-95E6-FC4E-962F-EC9D3C8E6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80" y="1342422"/>
            <a:ext cx="4041984" cy="5256000"/>
          </a:xfrm>
          <a:prstGeom prst="rect">
            <a:avLst/>
          </a:prstGeom>
        </p:spPr>
      </p:pic>
      <p:grpSp>
        <p:nvGrpSpPr>
          <p:cNvPr id="13" name="Bottom Corner Cover Ups">
            <a:extLst>
              <a:ext uri="{FF2B5EF4-FFF2-40B4-BE49-F238E27FC236}">
                <a16:creationId xmlns:a16="http://schemas.microsoft.com/office/drawing/2014/main" id="{B3C7A21B-1B7F-7C48-A146-B42CAF24A16C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4" name="SU.Footer.Shape.White.Cover.R">
              <a:extLst>
                <a:ext uri="{FF2B5EF4-FFF2-40B4-BE49-F238E27FC236}">
                  <a16:creationId xmlns:a16="http://schemas.microsoft.com/office/drawing/2014/main" id="{4E7E269D-C46B-D74D-ADD3-C0B4C411F7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5" name="SU.Footer.Shape.White.Cover.L">
              <a:extLst>
                <a:ext uri="{FF2B5EF4-FFF2-40B4-BE49-F238E27FC236}">
                  <a16:creationId xmlns:a16="http://schemas.microsoft.com/office/drawing/2014/main" id="{643164C7-3D42-2F47-9B4F-124EA03007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382713"/>
            <a:ext cx="7342632" cy="497023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2713"/>
            <a:ext cx="3524695" cy="497023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90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3DFF6234-ED27-674E-B499-43815E04B1F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ub-heading 2">
            <a:extLst>
              <a:ext uri="{FF2B5EF4-FFF2-40B4-BE49-F238E27FC236}">
                <a16:creationId xmlns:a16="http://schemas.microsoft.com/office/drawing/2014/main" id="{566B889E-5E19-884B-A6F6-A481CC7DE2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F6537FBF-A738-EB4D-9E99-BDECCAA2C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F49F80C-ACC3-A44A-8CC6-3C5EDE180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ub-heading 1">
            <a:extLst>
              <a:ext uri="{FF2B5EF4-FFF2-40B4-BE49-F238E27FC236}">
                <a16:creationId xmlns:a16="http://schemas.microsoft.com/office/drawing/2014/main" id="{B3F930F9-C039-AF47-823C-5530804EC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EDA3B2F-BE8B-BF42-ABB3-E31B7ECC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852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D3B1D8D-243B-DA40-B75D-A969A88B2F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16" name="Sub-heading 3">
            <a:extLst>
              <a:ext uri="{FF2B5EF4-FFF2-40B4-BE49-F238E27FC236}">
                <a16:creationId xmlns:a16="http://schemas.microsoft.com/office/drawing/2014/main" id="{651902F8-552C-7C40-AA8D-2CE4C4E180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70127F6-1B72-C84F-9735-3D0725E985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6" name="Content Placeholder  2">
            <a:extLst>
              <a:ext uri="{FF2B5EF4-FFF2-40B4-BE49-F238E27FC236}">
                <a16:creationId xmlns:a16="http://schemas.microsoft.com/office/drawing/2014/main" id="{26B27DB4-949B-464F-A1EF-C46A3C3631C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27" name="Sub-heading 2">
            <a:extLst>
              <a:ext uri="{FF2B5EF4-FFF2-40B4-BE49-F238E27FC236}">
                <a16:creationId xmlns:a16="http://schemas.microsoft.com/office/drawing/2014/main" id="{26C885C7-ECC4-4F47-8909-3F2435E19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58332A8F-EAE9-F94C-83E3-1D8BA1D919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F2D4C76D-E14A-6D42-98D9-5AB41C453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30" name="Sub-heading 1">
            <a:extLst>
              <a:ext uri="{FF2B5EF4-FFF2-40B4-BE49-F238E27FC236}">
                <a16:creationId xmlns:a16="http://schemas.microsoft.com/office/drawing/2014/main" id="{E5ACC0B6-8927-2744-B7D5-8F74BBD9F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2EB4B94-2979-2E4C-BC92-09558809B4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2634897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 Logo">
            <a:extLst>
              <a:ext uri="{FF2B5EF4-FFF2-40B4-BE49-F238E27FC236}">
                <a16:creationId xmlns:a16="http://schemas.microsoft.com/office/drawing/2014/main" id="{8DF6EDB5-AD8A-2148-9936-0EDE15DBD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7" name="Pattern Sand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8953"/>
            <a:ext cx="4785278" cy="2148599"/>
          </a:xfrm>
          <a:prstGeom prst="rect">
            <a:avLst/>
          </a:prstGeom>
        </p:spPr>
      </p:pic>
      <p:pic>
        <p:nvPicPr>
          <p:cNvPr id="8" name="Pattern Top">
            <a:extLst>
              <a:ext uri="{FF2B5EF4-FFF2-40B4-BE49-F238E27FC236}">
                <a16:creationId xmlns:a16="http://schemas.microsoft.com/office/drawing/2014/main" id="{2C99B27B-2E8D-C04F-BC82-C62BE7870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 flipV="1">
            <a:off x="187320" y="-43952"/>
            <a:ext cx="4785278" cy="2148599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218160"/>
            <a:ext cx="6256338" cy="4379490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84865"/>
            <a:ext cx="6256339" cy="768112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05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603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6F1EEF21-7666-554D-8F5C-23FCE6B5A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25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E90B8765-C7B4-AE43-8CC6-EF7CCD489C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25" name="Pattern">
            <a:extLst>
              <a:ext uri="{FF2B5EF4-FFF2-40B4-BE49-F238E27FC236}">
                <a16:creationId xmlns:a16="http://schemas.microsoft.com/office/drawing/2014/main" id="{4226EFA1-497F-5A4F-8521-91A0CFCC6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26" name="Bottom Corner Cover Ups">
            <a:extLst>
              <a:ext uri="{FF2B5EF4-FFF2-40B4-BE49-F238E27FC236}">
                <a16:creationId xmlns:a16="http://schemas.microsoft.com/office/drawing/2014/main" id="{12DF9248-7DA5-8141-89FC-ECD244595B6B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27" name="SU.Footer.Shape.White.Cover.R">
              <a:extLst>
                <a:ext uri="{FF2B5EF4-FFF2-40B4-BE49-F238E27FC236}">
                  <a16:creationId xmlns:a16="http://schemas.microsoft.com/office/drawing/2014/main" id="{44528E5A-08AB-2F40-85F7-9CF0230748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28" name="SU.Footer.Shape.White.Cover.L">
              <a:extLst>
                <a:ext uri="{FF2B5EF4-FFF2-40B4-BE49-F238E27FC236}">
                  <a16:creationId xmlns:a16="http://schemas.microsoft.com/office/drawing/2014/main" id="{D874E491-8EBD-0144-BAB4-4A1A86F2BC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908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276"/>
            <a:ext cx="3053038" cy="1038473"/>
          </a:xfrm>
          <a:prstGeom prst="rect">
            <a:avLst/>
          </a:prstGeom>
        </p:spPr>
      </p:pic>
      <p:pic>
        <p:nvPicPr>
          <p:cNvPr id="20" name="Pattern">
            <a:extLst>
              <a:ext uri="{FF2B5EF4-FFF2-40B4-BE49-F238E27FC236}">
                <a16:creationId xmlns:a16="http://schemas.microsoft.com/office/drawing/2014/main" id="{4A2374C0-3B03-8F48-9525-7E36392B2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80" y="1342422"/>
            <a:ext cx="4041984" cy="5256000"/>
          </a:xfrm>
          <a:prstGeom prst="rect">
            <a:avLst/>
          </a:prstGeom>
        </p:spPr>
      </p:pic>
      <p:grpSp>
        <p:nvGrpSpPr>
          <p:cNvPr id="21" name="Bottom Corner Cover Ups">
            <a:extLst>
              <a:ext uri="{FF2B5EF4-FFF2-40B4-BE49-F238E27FC236}">
                <a16:creationId xmlns:a16="http://schemas.microsoft.com/office/drawing/2014/main" id="{27B58CE0-B94F-A74F-AF83-E7C43D629945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22" name="SU.Footer.Shape.White.Cover.R">
              <a:extLst>
                <a:ext uri="{FF2B5EF4-FFF2-40B4-BE49-F238E27FC236}">
                  <a16:creationId xmlns:a16="http://schemas.microsoft.com/office/drawing/2014/main" id="{96365ED4-3E98-AF49-A700-D172265237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23" name="SU.Footer.Shape.White.Cover.L">
              <a:extLst>
                <a:ext uri="{FF2B5EF4-FFF2-40B4-BE49-F238E27FC236}">
                  <a16:creationId xmlns:a16="http://schemas.microsoft.com/office/drawing/2014/main" id="{D3178EAC-4321-104D-9E00-9ED1994E17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386642"/>
            <a:ext cx="7342632" cy="4969481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5888"/>
            <a:ext cx="3524695" cy="497023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157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5BA92924-BA89-854C-8409-64B301FD09C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ub-heading 2">
            <a:extLst>
              <a:ext uri="{FF2B5EF4-FFF2-40B4-BE49-F238E27FC236}">
                <a16:creationId xmlns:a16="http://schemas.microsoft.com/office/drawing/2014/main" id="{90BCFF40-F87E-ED46-9480-AC27B8F7C8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24773FA7-6E41-CA4A-B944-CFB56DE62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DE1645F-7F5E-DF4A-92A3-FB3C5E5CD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ub-heading 1">
            <a:extLst>
              <a:ext uri="{FF2B5EF4-FFF2-40B4-BE49-F238E27FC236}">
                <a16:creationId xmlns:a16="http://schemas.microsoft.com/office/drawing/2014/main" id="{D7D43BA8-224C-6246-ABDE-468543E9D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A004F2E-DDA4-A340-97A9-41B223F5D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38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63BC844-4DA9-DB4A-A3AA-E8A8209E099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Sub-heading 3">
            <a:extLst>
              <a:ext uri="{FF2B5EF4-FFF2-40B4-BE49-F238E27FC236}">
                <a16:creationId xmlns:a16="http://schemas.microsoft.com/office/drawing/2014/main" id="{D8F5F88C-07A7-2147-A0EA-3CBC0139E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29E07662-F181-D847-979F-68604D400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7" name="Content Placeholder  2">
            <a:extLst>
              <a:ext uri="{FF2B5EF4-FFF2-40B4-BE49-F238E27FC236}">
                <a16:creationId xmlns:a16="http://schemas.microsoft.com/office/drawing/2014/main" id="{81BE3FB5-7628-A44F-8346-A0EAD26BDE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Sub-heading 2">
            <a:extLst>
              <a:ext uri="{FF2B5EF4-FFF2-40B4-BE49-F238E27FC236}">
                <a16:creationId xmlns:a16="http://schemas.microsoft.com/office/drawing/2014/main" id="{733D04FF-BCA2-1642-A192-144D8BEEF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FC4B0CEE-DA4A-3244-81A8-3C23508A14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6AEBDB5-8697-1944-A7CB-0C142AFA5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Sub-heading 1">
            <a:extLst>
              <a:ext uri="{FF2B5EF4-FFF2-40B4-BE49-F238E27FC236}">
                <a16:creationId xmlns:a16="http://schemas.microsoft.com/office/drawing/2014/main" id="{609BD0E6-9034-2C40-A3D4-10BA44739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AE43938-8335-A749-BAE2-E305CF0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280602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 Logo">
            <a:extLst>
              <a:ext uri="{FF2B5EF4-FFF2-40B4-BE49-F238E27FC236}">
                <a16:creationId xmlns:a16="http://schemas.microsoft.com/office/drawing/2014/main" id="{F5F716A8-C8D3-9C44-AFF9-1273F81A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7" name="Pattern Maroon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1002"/>
            <a:ext cx="4785278" cy="2148599"/>
          </a:xfrm>
          <a:prstGeom prst="rect">
            <a:avLst/>
          </a:prstGeom>
        </p:spPr>
      </p:pic>
      <p:pic>
        <p:nvPicPr>
          <p:cNvPr id="19" name="Pattern Maroon Top">
            <a:extLst>
              <a:ext uri="{FF2B5EF4-FFF2-40B4-BE49-F238E27FC236}">
                <a16:creationId xmlns:a16="http://schemas.microsoft.com/office/drawing/2014/main" id="{DA8894CA-8492-9F40-AA7E-A17D05BCB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85515"/>
          <a:stretch/>
        </p:blipFill>
        <p:spPr>
          <a:xfrm rot="10800000">
            <a:off x="225944" y="1341306"/>
            <a:ext cx="4785278" cy="829101"/>
          </a:xfrm>
          <a:prstGeom prst="rect">
            <a:avLst/>
          </a:prstGeom>
        </p:spPr>
      </p:pic>
      <p:pic>
        <p:nvPicPr>
          <p:cNvPr id="18" name="Pattern Sand Top">
            <a:extLst>
              <a:ext uri="{FF2B5EF4-FFF2-40B4-BE49-F238E27FC236}">
                <a16:creationId xmlns:a16="http://schemas.microsoft.com/office/drawing/2014/main" id="{3962A34F-1D66-A649-83D7-69B392B6F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866" t="14321" r="48528" b="71220"/>
          <a:stretch/>
        </p:blipFill>
        <p:spPr>
          <a:xfrm rot="10800000">
            <a:off x="227250" y="-42185"/>
            <a:ext cx="4785278" cy="1376863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108958"/>
            <a:ext cx="6256338" cy="4488692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99323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25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41107629-8537-2D4C-AB28-CF991829F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cxnSp>
        <p:nvCxnSpPr>
          <p:cNvPr id="6" name="Gold H Line">
            <a:extLst>
              <a:ext uri="{FF2B5EF4-FFF2-40B4-BE49-F238E27FC236}">
                <a16:creationId xmlns:a16="http://schemas.microsoft.com/office/drawing/2014/main" id="{14D6B201-F64D-A747-B121-C05B2A976FDB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4084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5107CEE2-3FA2-8244-89EA-3F8334871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75718"/>
            <a:ext cx="8328565" cy="105288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744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650EAA3D-541A-6C4B-BB02-D07EECF5E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5" name="Pattern">
            <a:extLst>
              <a:ext uri="{FF2B5EF4-FFF2-40B4-BE49-F238E27FC236}">
                <a16:creationId xmlns:a16="http://schemas.microsoft.com/office/drawing/2014/main" id="{C0EE66DB-533C-E64C-B3D1-64CA28007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3" name="Bottom Corner Cover Ups">
            <a:extLst>
              <a:ext uri="{FF2B5EF4-FFF2-40B4-BE49-F238E27FC236}">
                <a16:creationId xmlns:a16="http://schemas.microsoft.com/office/drawing/2014/main" id="{5005E7C9-6600-A544-AFA5-371577BEB73F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9" name="SU.Footer.Shape.White.Cover.R">
              <a:extLst>
                <a:ext uri="{FF2B5EF4-FFF2-40B4-BE49-F238E27FC236}">
                  <a16:creationId xmlns:a16="http://schemas.microsoft.com/office/drawing/2014/main" id="{1D0C4382-EBF0-994D-87EB-841AE6F0FD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0" name="SU.Footer.Shape.White.Cover.L">
              <a:extLst>
                <a:ext uri="{FF2B5EF4-FFF2-40B4-BE49-F238E27FC236}">
                  <a16:creationId xmlns:a16="http://schemas.microsoft.com/office/drawing/2014/main" id="{A9785C11-D389-7D4F-9474-E4C97B9273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53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276"/>
            <a:ext cx="3053038" cy="1038473"/>
          </a:xfrm>
          <a:prstGeom prst="rect">
            <a:avLst/>
          </a:prstGeom>
        </p:spPr>
      </p:pic>
      <p:pic>
        <p:nvPicPr>
          <p:cNvPr id="12" name="Pattern">
            <a:extLst>
              <a:ext uri="{FF2B5EF4-FFF2-40B4-BE49-F238E27FC236}">
                <a16:creationId xmlns:a16="http://schemas.microsoft.com/office/drawing/2014/main" id="{D5786CBE-E2DA-F242-8EF3-D86AFD777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67"/>
          <a:stretch/>
        </p:blipFill>
        <p:spPr>
          <a:xfrm>
            <a:off x="1380" y="1342422"/>
            <a:ext cx="3784040" cy="5256000"/>
          </a:xfrm>
          <a:prstGeom prst="rect">
            <a:avLst/>
          </a:prstGeom>
        </p:spPr>
      </p:pic>
      <p:grpSp>
        <p:nvGrpSpPr>
          <p:cNvPr id="15" name="Bottom Corner Cover Ups">
            <a:extLst>
              <a:ext uri="{FF2B5EF4-FFF2-40B4-BE49-F238E27FC236}">
                <a16:creationId xmlns:a16="http://schemas.microsoft.com/office/drawing/2014/main" id="{F6742E16-A430-8D49-8E48-2E7C539F8975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6" name="SU.Footer.Shape.White.Cover.R">
              <a:extLst>
                <a:ext uri="{FF2B5EF4-FFF2-40B4-BE49-F238E27FC236}">
                  <a16:creationId xmlns:a16="http://schemas.microsoft.com/office/drawing/2014/main" id="{36D2AD46-C46A-354E-BEB5-538F821AB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7" name="SU.Footer.Shape.White.Cover.L">
              <a:extLst>
                <a:ext uri="{FF2B5EF4-FFF2-40B4-BE49-F238E27FC236}">
                  <a16:creationId xmlns:a16="http://schemas.microsoft.com/office/drawing/2014/main" id="{FCFD9C81-5F69-5644-80F4-B4957DB6B5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14" name="Content Placeholder ">
            <a:extLst>
              <a:ext uri="{FF2B5EF4-FFF2-40B4-BE49-F238E27FC236}">
                <a16:creationId xmlns:a16="http://schemas.microsoft.com/office/drawing/2014/main" id="{D0E9C235-E1AC-4547-A3F0-A9434CA86FF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43364" y="1390113"/>
            <a:ext cx="7814339" cy="5190398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Content placeholder</a:t>
            </a:r>
          </a:p>
        </p:txBody>
      </p:sp>
      <p:sp>
        <p:nvSpPr>
          <p:cNvPr id="13" name="Sub-heading">
            <a:extLst>
              <a:ext uri="{FF2B5EF4-FFF2-40B4-BE49-F238E27FC236}">
                <a16:creationId xmlns:a16="http://schemas.microsoft.com/office/drawing/2014/main" id="{4F600B9D-C6D1-B541-84C3-79F974E469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8788"/>
            <a:ext cx="3266751" cy="5225995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52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 2">
            <a:extLst>
              <a:ext uri="{FF2B5EF4-FFF2-40B4-BE49-F238E27FC236}">
                <a16:creationId xmlns:a16="http://schemas.microsoft.com/office/drawing/2014/main" id="{2B59F022-8EBD-944D-810D-855A24D6A2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ub-heading 2">
            <a:extLst>
              <a:ext uri="{FF2B5EF4-FFF2-40B4-BE49-F238E27FC236}">
                <a16:creationId xmlns:a16="http://schemas.microsoft.com/office/drawing/2014/main" id="{DBCB0F0E-2CA6-9B47-B078-4D0CBA22A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B87052C-3318-B443-ACEB-EB3464C7D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 1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978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BBB9A18E-F7B6-1241-9C63-76045CF5625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Sub-heading 3">
            <a:extLst>
              <a:ext uri="{FF2B5EF4-FFF2-40B4-BE49-F238E27FC236}">
                <a16:creationId xmlns:a16="http://schemas.microsoft.com/office/drawing/2014/main" id="{73E54803-8D9E-3F45-B6AB-224557321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16F8BEA3-5345-1748-AA80-5B585F793F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6" name="Content Placeholder  2">
            <a:extLst>
              <a:ext uri="{FF2B5EF4-FFF2-40B4-BE49-F238E27FC236}">
                <a16:creationId xmlns:a16="http://schemas.microsoft.com/office/drawing/2014/main" id="{88B2884D-0365-B541-8F3C-C51C6A73AE2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ub-heading 2">
            <a:extLst>
              <a:ext uri="{FF2B5EF4-FFF2-40B4-BE49-F238E27FC236}">
                <a16:creationId xmlns:a16="http://schemas.microsoft.com/office/drawing/2014/main" id="{6D580DE4-7F66-D04D-B514-60DB430392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A6F7933B-A88D-C34B-BD54-79381E7FAA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2A0A52AC-CBA4-EA46-BD1B-323F4DB40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0" name="Sub-heading 1">
            <a:extLst>
              <a:ext uri="{FF2B5EF4-FFF2-40B4-BE49-F238E27FC236}">
                <a16:creationId xmlns:a16="http://schemas.microsoft.com/office/drawing/2014/main" id="{CA2CC1C2-E7EE-0648-820D-BC18F6B33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0F85EF3-BC19-7441-B388-C548745126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302284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 Logo">
            <a:extLst>
              <a:ext uri="{FF2B5EF4-FFF2-40B4-BE49-F238E27FC236}">
                <a16:creationId xmlns:a16="http://schemas.microsoft.com/office/drawing/2014/main" id="{4BB87753-68C6-2B4F-88CF-268BE3B79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7" name="Pattern Grey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1002"/>
            <a:ext cx="4785278" cy="2148599"/>
          </a:xfrm>
          <a:prstGeom prst="rect">
            <a:avLst/>
          </a:prstGeom>
        </p:spPr>
      </p:pic>
      <p:pic>
        <p:nvPicPr>
          <p:cNvPr id="19" name="Pattern Grey Top">
            <a:extLst>
              <a:ext uri="{FF2B5EF4-FFF2-40B4-BE49-F238E27FC236}">
                <a16:creationId xmlns:a16="http://schemas.microsoft.com/office/drawing/2014/main" id="{DA8894CA-8492-9F40-AA7E-A17D05BCB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85515"/>
          <a:stretch/>
        </p:blipFill>
        <p:spPr>
          <a:xfrm rot="10800000">
            <a:off x="225944" y="1334680"/>
            <a:ext cx="4785278" cy="829101"/>
          </a:xfrm>
          <a:prstGeom prst="rect">
            <a:avLst/>
          </a:prstGeom>
        </p:spPr>
      </p:pic>
      <p:pic>
        <p:nvPicPr>
          <p:cNvPr id="18" name="Pattern Sand Top">
            <a:extLst>
              <a:ext uri="{FF2B5EF4-FFF2-40B4-BE49-F238E27FC236}">
                <a16:creationId xmlns:a16="http://schemas.microsoft.com/office/drawing/2014/main" id="{3962A34F-1D66-A649-83D7-69B392B6F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866" t="14321" r="48528" b="71220"/>
          <a:stretch/>
        </p:blipFill>
        <p:spPr>
          <a:xfrm rot="10800000">
            <a:off x="227250" y="-42183"/>
            <a:ext cx="4785278" cy="1376862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089150"/>
            <a:ext cx="6256338" cy="4508500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88668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2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18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&amp; End Slide O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 Logo">
            <a:extLst>
              <a:ext uri="{FF2B5EF4-FFF2-40B4-BE49-F238E27FC236}">
                <a16:creationId xmlns:a16="http://schemas.microsoft.com/office/drawing/2014/main" id="{1AEE3F74-4E75-144D-A23D-71F3FF5584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4" name="Supergraphic">
            <a:extLst>
              <a:ext uri="{FF2B5EF4-FFF2-40B4-BE49-F238E27FC236}">
                <a16:creationId xmlns:a16="http://schemas.microsoft.com/office/drawing/2014/main" id="{5B248510-4BC7-9345-88FC-2E0C971BA7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29949" y="1341439"/>
            <a:ext cx="1196970" cy="1837209"/>
          </a:xfrm>
          <a:prstGeom prst="rect">
            <a:avLst/>
          </a:prstGeom>
        </p:spPr>
      </p:pic>
      <p:cxnSp>
        <p:nvCxnSpPr>
          <p:cNvPr id="5" name="Gold H Line">
            <a:extLst>
              <a:ext uri="{FF2B5EF4-FFF2-40B4-BE49-F238E27FC236}">
                <a16:creationId xmlns:a16="http://schemas.microsoft.com/office/drawing/2014/main" id="{D2E91EF0-985A-D444-B885-44EABE549784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itle">
            <a:extLst>
              <a:ext uri="{FF2B5EF4-FFF2-40B4-BE49-F238E27FC236}">
                <a16:creationId xmlns:a16="http://schemas.microsoft.com/office/drawing/2014/main" id="{62CE03E8-B1C3-CC40-B8F9-5DD639D93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026624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pos="6947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41107629-8537-2D4C-AB28-CF991829F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cxnSp>
        <p:nvCxnSpPr>
          <p:cNvPr id="6" name="Gold H Line">
            <a:extLst>
              <a:ext uri="{FF2B5EF4-FFF2-40B4-BE49-F238E27FC236}">
                <a16:creationId xmlns:a16="http://schemas.microsoft.com/office/drawing/2014/main" id="{14D6B201-F64D-A747-B121-C05B2A976FDB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4084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8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U Logo">
            <a:extLst>
              <a:ext uri="{FF2B5EF4-FFF2-40B4-BE49-F238E27FC236}">
                <a16:creationId xmlns:a16="http://schemas.microsoft.com/office/drawing/2014/main" id="{CB5782B8-9F32-6F4F-88C7-95F92200E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9" name="Pattern">
            <a:extLst>
              <a:ext uri="{FF2B5EF4-FFF2-40B4-BE49-F238E27FC236}">
                <a16:creationId xmlns:a16="http://schemas.microsoft.com/office/drawing/2014/main" id="{92A5C720-0429-4541-B977-B6E1AE463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0" cy="5256000"/>
          </a:xfrm>
          <a:prstGeom prst="rect">
            <a:avLst/>
          </a:prstGeom>
        </p:spPr>
      </p:pic>
      <p:grpSp>
        <p:nvGrpSpPr>
          <p:cNvPr id="11" name="Bottom Corner Cover Ups">
            <a:extLst>
              <a:ext uri="{FF2B5EF4-FFF2-40B4-BE49-F238E27FC236}">
                <a16:creationId xmlns:a16="http://schemas.microsoft.com/office/drawing/2014/main" id="{6B263B2D-D558-B84C-9022-34F07C2522D9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2" name="SU.Footer.Shape.White.Cover.R">
              <a:extLst>
                <a:ext uri="{FF2B5EF4-FFF2-40B4-BE49-F238E27FC236}">
                  <a16:creationId xmlns:a16="http://schemas.microsoft.com/office/drawing/2014/main" id="{A42B02D9-6BCD-3B46-A57F-212570E523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3" name="SU.Footer.Shape.White.Cover.L">
              <a:extLst>
                <a:ext uri="{FF2B5EF4-FFF2-40B4-BE49-F238E27FC236}">
                  <a16:creationId xmlns:a16="http://schemas.microsoft.com/office/drawing/2014/main" id="{7BE51404-5FBA-E747-9F0C-F3B96BD723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913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orient="horz" pos="86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U Logo">
            <a:extLst>
              <a:ext uri="{FF2B5EF4-FFF2-40B4-BE49-F238E27FC236}">
                <a16:creationId xmlns:a16="http://schemas.microsoft.com/office/drawing/2014/main" id="{CB5782B8-9F32-6F4F-88C7-95F92200E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9" name="Pattern">
            <a:extLst>
              <a:ext uri="{FF2B5EF4-FFF2-40B4-BE49-F238E27FC236}">
                <a16:creationId xmlns:a16="http://schemas.microsoft.com/office/drawing/2014/main" id="{92A5C720-0429-4541-B977-B6E1AE463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0" cy="5256000"/>
          </a:xfrm>
          <a:prstGeom prst="rect">
            <a:avLst/>
          </a:prstGeom>
        </p:spPr>
      </p:pic>
      <p:grpSp>
        <p:nvGrpSpPr>
          <p:cNvPr id="11" name="Bottom Corner Cover Ups">
            <a:extLst>
              <a:ext uri="{FF2B5EF4-FFF2-40B4-BE49-F238E27FC236}">
                <a16:creationId xmlns:a16="http://schemas.microsoft.com/office/drawing/2014/main" id="{6B263B2D-D558-B84C-9022-34F07C2522D9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2" name="SU.Footer.Shape.White.Cover.R">
              <a:extLst>
                <a:ext uri="{FF2B5EF4-FFF2-40B4-BE49-F238E27FC236}">
                  <a16:creationId xmlns:a16="http://schemas.microsoft.com/office/drawing/2014/main" id="{A42B02D9-6BCD-3B46-A57F-212570E523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3" name="SU.Footer.Shape.White.Cover.L">
              <a:extLst>
                <a:ext uri="{FF2B5EF4-FFF2-40B4-BE49-F238E27FC236}">
                  <a16:creationId xmlns:a16="http://schemas.microsoft.com/office/drawing/2014/main" id="{7BE51404-5FBA-E747-9F0C-F3B96BD723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4913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845" userDrawn="1">
          <p15:clr>
            <a:srgbClr val="FBAE40"/>
          </p15:clr>
        </p15:guide>
        <p15:guide id="2" orient="horz" pos="867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U Logo">
            <a:extLst>
              <a:ext uri="{FF2B5EF4-FFF2-40B4-BE49-F238E27FC236}">
                <a16:creationId xmlns:a16="http://schemas.microsoft.com/office/drawing/2014/main" id="{7F390464-F7E2-124A-BF55-7C407F525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1" name="Pattern">
            <a:extLst>
              <a:ext uri="{FF2B5EF4-FFF2-40B4-BE49-F238E27FC236}">
                <a16:creationId xmlns:a16="http://schemas.microsoft.com/office/drawing/2014/main" id="{4232ACA5-F913-4C40-9156-9574AC8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79" y="1342422"/>
            <a:ext cx="4041984" cy="5256000"/>
          </a:xfrm>
          <a:prstGeom prst="rect">
            <a:avLst/>
          </a:prstGeom>
        </p:spPr>
      </p:pic>
      <p:grpSp>
        <p:nvGrpSpPr>
          <p:cNvPr id="15" name="Bottom Corner Cover Ups">
            <a:extLst>
              <a:ext uri="{FF2B5EF4-FFF2-40B4-BE49-F238E27FC236}">
                <a16:creationId xmlns:a16="http://schemas.microsoft.com/office/drawing/2014/main" id="{F2814333-1BF5-E849-A0FE-9AA7C7404101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6" name="SU.Footer.Shape.White.Cover.R">
              <a:extLst>
                <a:ext uri="{FF2B5EF4-FFF2-40B4-BE49-F238E27FC236}">
                  <a16:creationId xmlns:a16="http://schemas.microsoft.com/office/drawing/2014/main" id="{03FDF139-728B-024E-9703-C432EBC41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7" name="SU.Footer.Shape.White.Cover.L">
              <a:extLst>
                <a:ext uri="{FF2B5EF4-FFF2-40B4-BE49-F238E27FC236}">
                  <a16:creationId xmlns:a16="http://schemas.microsoft.com/office/drawing/2014/main" id="{29002AAF-104D-E541-A418-B45D06E37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13" name="Content Placeholder ">
            <a:extLst>
              <a:ext uri="{FF2B5EF4-FFF2-40B4-BE49-F238E27FC236}">
                <a16:creationId xmlns:a16="http://schemas.microsoft.com/office/drawing/2014/main" id="{297102B3-ABBC-8342-9686-98DDA2B5DF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385049"/>
            <a:ext cx="7342632" cy="493438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14" name="Sub-heading">
            <a:extLst>
              <a:ext uri="{FF2B5EF4-FFF2-40B4-BE49-F238E27FC236}">
                <a16:creationId xmlns:a16="http://schemas.microsoft.com/office/drawing/2014/main" id="{F0A305C8-DF3E-DB45-9F64-CF839254A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5048"/>
            <a:ext cx="3524695" cy="4934385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28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ld H Line">
            <a:extLst>
              <a:ext uri="{FF2B5EF4-FFF2-40B4-BE49-F238E27FC236}">
                <a16:creationId xmlns:a16="http://schemas.microsoft.com/office/drawing/2014/main" id="{BCBE8D15-217A-AD4B-B1B6-A4A4464A9778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 2">
            <a:extLst>
              <a:ext uri="{FF2B5EF4-FFF2-40B4-BE49-F238E27FC236}">
                <a16:creationId xmlns:a16="http://schemas.microsoft.com/office/drawing/2014/main" id="{2FCD4CF8-0C12-EA43-B791-77B95BE3B8A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ub-heading 2">
            <a:extLst>
              <a:ext uri="{FF2B5EF4-FFF2-40B4-BE49-F238E27FC236}">
                <a16:creationId xmlns:a16="http://schemas.microsoft.com/office/drawing/2014/main" id="{EFD6BD00-14FA-0C44-936C-18A58C6AEA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A21EA00-5D4A-874F-9DE9-2C510BCA99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302C3-77CD-E045-AC17-217A8FF6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ub-heading 1">
            <a:extLst>
              <a:ext uri="{FF2B5EF4-FFF2-40B4-BE49-F238E27FC236}">
                <a16:creationId xmlns:a16="http://schemas.microsoft.com/office/drawing/2014/main" id="{C672C517-E44C-5541-8903-0803B60C3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74D22F-7C30-804B-B618-3432E30FA7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87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Slid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ld H Line">
            <a:extLst>
              <a:ext uri="{FF2B5EF4-FFF2-40B4-BE49-F238E27FC236}">
                <a16:creationId xmlns:a16="http://schemas.microsoft.com/office/drawing/2014/main" id="{FF14821C-DD56-5047-8DDF-2CED2D6B409A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B59F022-8EBD-944D-810D-855A24D6A2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13" name="Sub-heading 3">
            <a:extLst>
              <a:ext uri="{FF2B5EF4-FFF2-40B4-BE49-F238E27FC236}">
                <a16:creationId xmlns:a16="http://schemas.microsoft.com/office/drawing/2014/main" id="{DBCB0F0E-2CA6-9B47-B078-4D0CBA22A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6C5C79B-1FC7-684E-8098-DD6B7E0A01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4BF8A05F-FD1D-CD48-A3CF-DE8AF43F697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15" name="Sub-heading 2">
            <a:extLst>
              <a:ext uri="{FF2B5EF4-FFF2-40B4-BE49-F238E27FC236}">
                <a16:creationId xmlns:a16="http://schemas.microsoft.com/office/drawing/2014/main" id="{EB65077B-EB16-BF45-A1FD-89A294FE27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5BE914C9-9E29-9D45-8E51-BE422FBBE2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 1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2B4331-7730-C944-82F4-41B3F12BA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55648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White Bg 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U Logo">
            <a:extLst>
              <a:ext uri="{FF2B5EF4-FFF2-40B4-BE49-F238E27FC236}">
                <a16:creationId xmlns:a16="http://schemas.microsoft.com/office/drawing/2014/main" id="{ED12206D-D762-5F44-88EC-FAACAA690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9" name="Pattern Sand Bottom">
            <a:extLst>
              <a:ext uri="{FF2B5EF4-FFF2-40B4-BE49-F238E27FC236}">
                <a16:creationId xmlns:a16="http://schemas.microsoft.com/office/drawing/2014/main" id="{7E41FF7E-0642-ED43-BF36-6F4C4C4A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8953"/>
            <a:ext cx="4785278" cy="2148599"/>
          </a:xfrm>
          <a:prstGeom prst="rect">
            <a:avLst/>
          </a:prstGeom>
        </p:spPr>
      </p:pic>
      <p:pic>
        <p:nvPicPr>
          <p:cNvPr id="11" name="Pattern Top">
            <a:extLst>
              <a:ext uri="{FF2B5EF4-FFF2-40B4-BE49-F238E27FC236}">
                <a16:creationId xmlns:a16="http://schemas.microsoft.com/office/drawing/2014/main" id="{6124DACD-3877-F440-9547-FC58D4D8F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 flipV="1">
            <a:off x="187320" y="-43952"/>
            <a:ext cx="4785278" cy="2148599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104647"/>
            <a:ext cx="6256338" cy="4493003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9" y="1382713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05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113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U Logo">
            <a:extLst>
              <a:ext uri="{FF2B5EF4-FFF2-40B4-BE49-F238E27FC236}">
                <a16:creationId xmlns:a16="http://schemas.microsoft.com/office/drawing/2014/main" id="{41121D3F-0E71-2844-9AB4-7C1A462F5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58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U Logo">
            <a:extLst>
              <a:ext uri="{FF2B5EF4-FFF2-40B4-BE49-F238E27FC236}">
                <a16:creationId xmlns:a16="http://schemas.microsoft.com/office/drawing/2014/main" id="{FDF5A04C-E6A4-444C-84D3-708D16A93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1" name="Pattern">
            <a:extLst>
              <a:ext uri="{FF2B5EF4-FFF2-40B4-BE49-F238E27FC236}">
                <a16:creationId xmlns:a16="http://schemas.microsoft.com/office/drawing/2014/main" id="{238EDFC1-EE9A-8048-86A1-2E5C9233E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13" name="Bottom Corner Cover Ups">
            <a:extLst>
              <a:ext uri="{FF2B5EF4-FFF2-40B4-BE49-F238E27FC236}">
                <a16:creationId xmlns:a16="http://schemas.microsoft.com/office/drawing/2014/main" id="{93D46E69-FB5E-344A-A7B7-752C7C6ECCDD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4" name="SU.Footer.Shape.White.Cover.R">
              <a:extLst>
                <a:ext uri="{FF2B5EF4-FFF2-40B4-BE49-F238E27FC236}">
                  <a16:creationId xmlns:a16="http://schemas.microsoft.com/office/drawing/2014/main" id="{C3DAB37C-2D70-5C41-B708-179C820942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5" name="SU.Footer.Shape.White.Cover.L">
              <a:extLst>
                <a:ext uri="{FF2B5EF4-FFF2-40B4-BE49-F238E27FC236}">
                  <a16:creationId xmlns:a16="http://schemas.microsoft.com/office/drawing/2014/main" id="{73C9FD76-564E-0348-A31C-D0132A5B66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685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U Logo">
            <a:extLst>
              <a:ext uri="{FF2B5EF4-FFF2-40B4-BE49-F238E27FC236}">
                <a16:creationId xmlns:a16="http://schemas.microsoft.com/office/drawing/2014/main" id="{BAFD8080-DECD-2544-9A66-63C826B72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1" name="Pattern">
            <a:extLst>
              <a:ext uri="{FF2B5EF4-FFF2-40B4-BE49-F238E27FC236}">
                <a16:creationId xmlns:a16="http://schemas.microsoft.com/office/drawing/2014/main" id="{D1F2E50E-95E6-FC4E-962F-EC9D3C8E6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80" y="1342422"/>
            <a:ext cx="4041984" cy="5256000"/>
          </a:xfrm>
          <a:prstGeom prst="rect">
            <a:avLst/>
          </a:prstGeom>
        </p:spPr>
      </p:pic>
      <p:grpSp>
        <p:nvGrpSpPr>
          <p:cNvPr id="13" name="Bottom Corner Cover Ups">
            <a:extLst>
              <a:ext uri="{FF2B5EF4-FFF2-40B4-BE49-F238E27FC236}">
                <a16:creationId xmlns:a16="http://schemas.microsoft.com/office/drawing/2014/main" id="{B3C7A21B-1B7F-7C48-A146-B42CAF24A16C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4" name="SU.Footer.Shape.White.Cover.R">
              <a:extLst>
                <a:ext uri="{FF2B5EF4-FFF2-40B4-BE49-F238E27FC236}">
                  <a16:creationId xmlns:a16="http://schemas.microsoft.com/office/drawing/2014/main" id="{4E7E269D-C46B-D74D-ADD3-C0B4C411F7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5" name="SU.Footer.Shape.White.Cover.L">
              <a:extLst>
                <a:ext uri="{FF2B5EF4-FFF2-40B4-BE49-F238E27FC236}">
                  <a16:creationId xmlns:a16="http://schemas.microsoft.com/office/drawing/2014/main" id="{643164C7-3D42-2F47-9B4F-124EA030075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382713"/>
            <a:ext cx="7342632" cy="497023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2713"/>
            <a:ext cx="3524695" cy="497023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906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3DFF6234-ED27-674E-B499-43815E04B1F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ub-heading 2">
            <a:extLst>
              <a:ext uri="{FF2B5EF4-FFF2-40B4-BE49-F238E27FC236}">
                <a16:creationId xmlns:a16="http://schemas.microsoft.com/office/drawing/2014/main" id="{566B889E-5E19-884B-A6F6-A481CC7DE2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F6537FBF-A738-EB4D-9E99-BDECCAA2C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1F49F80C-ACC3-A44A-8CC6-3C5EDE180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ub-heading 1">
            <a:extLst>
              <a:ext uri="{FF2B5EF4-FFF2-40B4-BE49-F238E27FC236}">
                <a16:creationId xmlns:a16="http://schemas.microsoft.com/office/drawing/2014/main" id="{B3F930F9-C039-AF47-823C-5530804EC8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EDA3B2F-BE8B-BF42-ABB3-E31B7ECCE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5852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D3B1D8D-243B-DA40-B75D-A969A88B2F8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16" name="Sub-heading 3">
            <a:extLst>
              <a:ext uri="{FF2B5EF4-FFF2-40B4-BE49-F238E27FC236}">
                <a16:creationId xmlns:a16="http://schemas.microsoft.com/office/drawing/2014/main" id="{651902F8-552C-7C40-AA8D-2CE4C4E180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70127F6-1B72-C84F-9735-3D0725E985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6" name="Content Placeholder  2">
            <a:extLst>
              <a:ext uri="{FF2B5EF4-FFF2-40B4-BE49-F238E27FC236}">
                <a16:creationId xmlns:a16="http://schemas.microsoft.com/office/drawing/2014/main" id="{26B27DB4-949B-464F-A1EF-C46A3C3631C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27" name="Sub-heading 2">
            <a:extLst>
              <a:ext uri="{FF2B5EF4-FFF2-40B4-BE49-F238E27FC236}">
                <a16:creationId xmlns:a16="http://schemas.microsoft.com/office/drawing/2014/main" id="{26C885C7-ECC4-4F47-8909-3F2435E193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58332A8F-EAE9-F94C-83E3-1D8BA1D919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F2D4C76D-E14A-6D42-98D9-5AB41C453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30" name="Sub-heading 1">
            <a:extLst>
              <a:ext uri="{FF2B5EF4-FFF2-40B4-BE49-F238E27FC236}">
                <a16:creationId xmlns:a16="http://schemas.microsoft.com/office/drawing/2014/main" id="{E5ACC0B6-8927-2744-B7D5-8F74BBD9FF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2EB4B94-2979-2E4C-BC92-09558809B4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26348970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 Logo">
            <a:extLst>
              <a:ext uri="{FF2B5EF4-FFF2-40B4-BE49-F238E27FC236}">
                <a16:creationId xmlns:a16="http://schemas.microsoft.com/office/drawing/2014/main" id="{8DF6EDB5-AD8A-2148-9936-0EDE15DBD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7" name="Pattern Sand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8953"/>
            <a:ext cx="4785278" cy="2148599"/>
          </a:xfrm>
          <a:prstGeom prst="rect">
            <a:avLst/>
          </a:prstGeom>
        </p:spPr>
      </p:pic>
      <p:pic>
        <p:nvPicPr>
          <p:cNvPr id="8" name="Pattern Top">
            <a:extLst>
              <a:ext uri="{FF2B5EF4-FFF2-40B4-BE49-F238E27FC236}">
                <a16:creationId xmlns:a16="http://schemas.microsoft.com/office/drawing/2014/main" id="{2C99B27B-2E8D-C04F-BC82-C62BE7870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 flipV="1">
            <a:off x="187320" y="-43952"/>
            <a:ext cx="4785278" cy="2148599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218160"/>
            <a:ext cx="6256338" cy="4379490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84865"/>
            <a:ext cx="6256339" cy="768112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05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603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U Logo">
            <a:extLst>
              <a:ext uri="{FF2B5EF4-FFF2-40B4-BE49-F238E27FC236}">
                <a16:creationId xmlns:a16="http://schemas.microsoft.com/office/drawing/2014/main" id="{7F390464-F7E2-124A-BF55-7C407F5254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1" name="Pattern">
            <a:extLst>
              <a:ext uri="{FF2B5EF4-FFF2-40B4-BE49-F238E27FC236}">
                <a16:creationId xmlns:a16="http://schemas.microsoft.com/office/drawing/2014/main" id="{4232ACA5-F913-4C40-9156-9574AC847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79" y="1342422"/>
            <a:ext cx="4041984" cy="5256000"/>
          </a:xfrm>
          <a:prstGeom prst="rect">
            <a:avLst/>
          </a:prstGeom>
        </p:spPr>
      </p:pic>
      <p:grpSp>
        <p:nvGrpSpPr>
          <p:cNvPr id="15" name="Bottom Corner Cover Ups">
            <a:extLst>
              <a:ext uri="{FF2B5EF4-FFF2-40B4-BE49-F238E27FC236}">
                <a16:creationId xmlns:a16="http://schemas.microsoft.com/office/drawing/2014/main" id="{F2814333-1BF5-E849-A0FE-9AA7C7404101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6" name="SU.Footer.Shape.White.Cover.R">
              <a:extLst>
                <a:ext uri="{FF2B5EF4-FFF2-40B4-BE49-F238E27FC236}">
                  <a16:creationId xmlns:a16="http://schemas.microsoft.com/office/drawing/2014/main" id="{03FDF139-728B-024E-9703-C432EBC41B1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7" name="SU.Footer.Shape.White.Cover.L">
              <a:extLst>
                <a:ext uri="{FF2B5EF4-FFF2-40B4-BE49-F238E27FC236}">
                  <a16:creationId xmlns:a16="http://schemas.microsoft.com/office/drawing/2014/main" id="{29002AAF-104D-E541-A418-B45D06E37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13" name="Content Placeholder ">
            <a:extLst>
              <a:ext uri="{FF2B5EF4-FFF2-40B4-BE49-F238E27FC236}">
                <a16:creationId xmlns:a16="http://schemas.microsoft.com/office/drawing/2014/main" id="{297102B3-ABBC-8342-9686-98DDA2B5DFA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385049"/>
            <a:ext cx="7342632" cy="493438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14" name="Sub-heading">
            <a:extLst>
              <a:ext uri="{FF2B5EF4-FFF2-40B4-BE49-F238E27FC236}">
                <a16:creationId xmlns:a16="http://schemas.microsoft.com/office/drawing/2014/main" id="{F0A305C8-DF3E-DB45-9F64-CF839254A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5048"/>
            <a:ext cx="3524695" cy="4934385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28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6F1EEF21-7666-554D-8F5C-23FCE6B5A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2259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E90B8765-C7B4-AE43-8CC6-EF7CCD489C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25" name="Pattern">
            <a:extLst>
              <a:ext uri="{FF2B5EF4-FFF2-40B4-BE49-F238E27FC236}">
                <a16:creationId xmlns:a16="http://schemas.microsoft.com/office/drawing/2014/main" id="{4226EFA1-497F-5A4F-8521-91A0CFCC6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26" name="Bottom Corner Cover Ups">
            <a:extLst>
              <a:ext uri="{FF2B5EF4-FFF2-40B4-BE49-F238E27FC236}">
                <a16:creationId xmlns:a16="http://schemas.microsoft.com/office/drawing/2014/main" id="{12DF9248-7DA5-8141-89FC-ECD244595B6B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27" name="SU.Footer.Shape.White.Cover.R">
              <a:extLst>
                <a:ext uri="{FF2B5EF4-FFF2-40B4-BE49-F238E27FC236}">
                  <a16:creationId xmlns:a16="http://schemas.microsoft.com/office/drawing/2014/main" id="{44528E5A-08AB-2F40-85F7-9CF0230748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28" name="SU.Footer.Shape.White.Cover.L">
              <a:extLst>
                <a:ext uri="{FF2B5EF4-FFF2-40B4-BE49-F238E27FC236}">
                  <a16:creationId xmlns:a16="http://schemas.microsoft.com/office/drawing/2014/main" id="{D874E491-8EBD-0144-BAB4-4A1A86F2BC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908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276"/>
            <a:ext cx="3053038" cy="1038473"/>
          </a:xfrm>
          <a:prstGeom prst="rect">
            <a:avLst/>
          </a:prstGeom>
        </p:spPr>
      </p:pic>
      <p:pic>
        <p:nvPicPr>
          <p:cNvPr id="20" name="Pattern">
            <a:extLst>
              <a:ext uri="{FF2B5EF4-FFF2-40B4-BE49-F238E27FC236}">
                <a16:creationId xmlns:a16="http://schemas.microsoft.com/office/drawing/2014/main" id="{4A2374C0-3B03-8F48-9525-7E36392B2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065"/>
          <a:stretch/>
        </p:blipFill>
        <p:spPr>
          <a:xfrm>
            <a:off x="1380" y="1342422"/>
            <a:ext cx="4041984" cy="5256000"/>
          </a:xfrm>
          <a:prstGeom prst="rect">
            <a:avLst/>
          </a:prstGeom>
        </p:spPr>
      </p:pic>
      <p:grpSp>
        <p:nvGrpSpPr>
          <p:cNvPr id="21" name="Bottom Corner Cover Ups">
            <a:extLst>
              <a:ext uri="{FF2B5EF4-FFF2-40B4-BE49-F238E27FC236}">
                <a16:creationId xmlns:a16="http://schemas.microsoft.com/office/drawing/2014/main" id="{27B58CE0-B94F-A74F-AF83-E7C43D629945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22" name="SU.Footer.Shape.White.Cover.R">
              <a:extLst>
                <a:ext uri="{FF2B5EF4-FFF2-40B4-BE49-F238E27FC236}">
                  <a16:creationId xmlns:a16="http://schemas.microsoft.com/office/drawing/2014/main" id="{96365ED4-3E98-AF49-A700-D172265237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23" name="SU.Footer.Shape.White.Cover.L">
              <a:extLst>
                <a:ext uri="{FF2B5EF4-FFF2-40B4-BE49-F238E27FC236}">
                  <a16:creationId xmlns:a16="http://schemas.microsoft.com/office/drawing/2014/main" id="{D3178EAC-4321-104D-9E00-9ED1994E17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8506" y="1386642"/>
            <a:ext cx="7342632" cy="4969481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5888"/>
            <a:ext cx="3524695" cy="4970234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157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5BA92924-BA89-854C-8409-64B301FD09C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ub-heading 2">
            <a:extLst>
              <a:ext uri="{FF2B5EF4-FFF2-40B4-BE49-F238E27FC236}">
                <a16:creationId xmlns:a16="http://schemas.microsoft.com/office/drawing/2014/main" id="{90BCFF40-F87E-ED46-9480-AC27B8F7C8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24773FA7-6E41-CA4A-B944-CFB56DE62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DE1645F-7F5E-DF4A-92A3-FB3C5E5CD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ub-heading 1">
            <a:extLst>
              <a:ext uri="{FF2B5EF4-FFF2-40B4-BE49-F238E27FC236}">
                <a16:creationId xmlns:a16="http://schemas.microsoft.com/office/drawing/2014/main" id="{D7D43BA8-224C-6246-ABDE-468543E9D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A004F2E-DDA4-A340-97A9-41B223F5D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384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8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63BC844-4DA9-DB4A-A3AA-E8A8209E099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5" name="Sub-heading 3">
            <a:extLst>
              <a:ext uri="{FF2B5EF4-FFF2-40B4-BE49-F238E27FC236}">
                <a16:creationId xmlns:a16="http://schemas.microsoft.com/office/drawing/2014/main" id="{D8F5F88C-07A7-2147-A0EA-3CBC0139E6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29E07662-F181-D847-979F-68604D4006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27" name="Content Placeholder  2">
            <a:extLst>
              <a:ext uri="{FF2B5EF4-FFF2-40B4-BE49-F238E27FC236}">
                <a16:creationId xmlns:a16="http://schemas.microsoft.com/office/drawing/2014/main" id="{81BE3FB5-7628-A44F-8346-A0EAD26BDE0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8" name="Sub-heading 2">
            <a:extLst>
              <a:ext uri="{FF2B5EF4-FFF2-40B4-BE49-F238E27FC236}">
                <a16:creationId xmlns:a16="http://schemas.microsoft.com/office/drawing/2014/main" id="{733D04FF-BCA2-1642-A192-144D8BEEF2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FC4B0CEE-DA4A-3244-81A8-3C23508A14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6AEBDB5-8697-1944-A7CB-0C142AFA5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1" name="Sub-heading 1">
            <a:extLst>
              <a:ext uri="{FF2B5EF4-FFF2-40B4-BE49-F238E27FC236}">
                <a16:creationId xmlns:a16="http://schemas.microsoft.com/office/drawing/2014/main" id="{609BD0E6-9034-2C40-A3D4-10BA44739D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AE43938-8335-A749-BAE2-E305CF0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2806024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Maroon B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 Logo">
            <a:extLst>
              <a:ext uri="{FF2B5EF4-FFF2-40B4-BE49-F238E27FC236}">
                <a16:creationId xmlns:a16="http://schemas.microsoft.com/office/drawing/2014/main" id="{F5F716A8-C8D3-9C44-AFF9-1273F81A3F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7" name="Pattern Maroon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1002"/>
            <a:ext cx="4785278" cy="2148599"/>
          </a:xfrm>
          <a:prstGeom prst="rect">
            <a:avLst/>
          </a:prstGeom>
        </p:spPr>
      </p:pic>
      <p:pic>
        <p:nvPicPr>
          <p:cNvPr id="19" name="Pattern Maroon Top">
            <a:extLst>
              <a:ext uri="{FF2B5EF4-FFF2-40B4-BE49-F238E27FC236}">
                <a16:creationId xmlns:a16="http://schemas.microsoft.com/office/drawing/2014/main" id="{DA8894CA-8492-9F40-AA7E-A17D05BCB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85515"/>
          <a:stretch/>
        </p:blipFill>
        <p:spPr>
          <a:xfrm rot="10800000">
            <a:off x="225944" y="1341306"/>
            <a:ext cx="4785278" cy="829101"/>
          </a:xfrm>
          <a:prstGeom prst="rect">
            <a:avLst/>
          </a:prstGeom>
        </p:spPr>
      </p:pic>
      <p:pic>
        <p:nvPicPr>
          <p:cNvPr id="18" name="Pattern Sand Top">
            <a:extLst>
              <a:ext uri="{FF2B5EF4-FFF2-40B4-BE49-F238E27FC236}">
                <a16:creationId xmlns:a16="http://schemas.microsoft.com/office/drawing/2014/main" id="{3962A34F-1D66-A649-83D7-69B392B6F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866" t="14321" r="48528" b="71220"/>
          <a:stretch/>
        </p:blipFill>
        <p:spPr>
          <a:xfrm rot="10800000">
            <a:off x="227250" y="-42185"/>
            <a:ext cx="4785278" cy="1376863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108958"/>
            <a:ext cx="6256338" cy="4488692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99323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25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5107CEE2-3FA2-8244-89EA-3F8334871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75718"/>
            <a:ext cx="8328565" cy="105288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1744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 Logo">
            <a:extLst>
              <a:ext uri="{FF2B5EF4-FFF2-40B4-BE49-F238E27FC236}">
                <a16:creationId xmlns:a16="http://schemas.microsoft.com/office/drawing/2014/main" id="{650EAA3D-541A-6C4B-BB02-D07EECF5EE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5" name="Pattern">
            <a:extLst>
              <a:ext uri="{FF2B5EF4-FFF2-40B4-BE49-F238E27FC236}">
                <a16:creationId xmlns:a16="http://schemas.microsoft.com/office/drawing/2014/main" id="{C0EE66DB-533C-E64C-B3D1-64CA280079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3" name="Bottom Corner Cover Ups">
            <a:extLst>
              <a:ext uri="{FF2B5EF4-FFF2-40B4-BE49-F238E27FC236}">
                <a16:creationId xmlns:a16="http://schemas.microsoft.com/office/drawing/2014/main" id="{5005E7C9-6600-A544-AFA5-371577BEB73F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9" name="SU.Footer.Shape.White.Cover.R">
              <a:extLst>
                <a:ext uri="{FF2B5EF4-FFF2-40B4-BE49-F238E27FC236}">
                  <a16:creationId xmlns:a16="http://schemas.microsoft.com/office/drawing/2014/main" id="{1D0C4382-EBF0-994D-87EB-841AE6F0FD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0" name="SU.Footer.Shape.White.Cover.L">
              <a:extLst>
                <a:ext uri="{FF2B5EF4-FFF2-40B4-BE49-F238E27FC236}">
                  <a16:creationId xmlns:a16="http://schemas.microsoft.com/office/drawing/2014/main" id="{A9785C11-D389-7D4F-9474-E4C97B9273D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537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Panel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 Logo">
            <a:extLst>
              <a:ext uri="{FF2B5EF4-FFF2-40B4-BE49-F238E27FC236}">
                <a16:creationId xmlns:a16="http://schemas.microsoft.com/office/drawing/2014/main" id="{16453114-5E74-5746-8508-7AC1A0988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276"/>
            <a:ext cx="3053038" cy="1038473"/>
          </a:xfrm>
          <a:prstGeom prst="rect">
            <a:avLst/>
          </a:prstGeom>
        </p:spPr>
      </p:pic>
      <p:pic>
        <p:nvPicPr>
          <p:cNvPr id="12" name="Pattern">
            <a:extLst>
              <a:ext uri="{FF2B5EF4-FFF2-40B4-BE49-F238E27FC236}">
                <a16:creationId xmlns:a16="http://schemas.microsoft.com/office/drawing/2014/main" id="{D5786CBE-E2DA-F242-8EF3-D86AFD777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167"/>
          <a:stretch/>
        </p:blipFill>
        <p:spPr>
          <a:xfrm>
            <a:off x="1380" y="1342422"/>
            <a:ext cx="3784040" cy="5256000"/>
          </a:xfrm>
          <a:prstGeom prst="rect">
            <a:avLst/>
          </a:prstGeom>
        </p:spPr>
      </p:pic>
      <p:grpSp>
        <p:nvGrpSpPr>
          <p:cNvPr id="15" name="Bottom Corner Cover Ups">
            <a:extLst>
              <a:ext uri="{FF2B5EF4-FFF2-40B4-BE49-F238E27FC236}">
                <a16:creationId xmlns:a16="http://schemas.microsoft.com/office/drawing/2014/main" id="{F6742E16-A430-8D49-8E48-2E7C539F8975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6" name="SU.Footer.Shape.White.Cover.R">
              <a:extLst>
                <a:ext uri="{FF2B5EF4-FFF2-40B4-BE49-F238E27FC236}">
                  <a16:creationId xmlns:a16="http://schemas.microsoft.com/office/drawing/2014/main" id="{36D2AD46-C46A-354E-BEB5-538F821AB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7" name="SU.Footer.Shape.White.Cover.L">
              <a:extLst>
                <a:ext uri="{FF2B5EF4-FFF2-40B4-BE49-F238E27FC236}">
                  <a16:creationId xmlns:a16="http://schemas.microsoft.com/office/drawing/2014/main" id="{FCFD9C81-5F69-5644-80F4-B4957DB6B59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14" name="Content Placeholder ">
            <a:extLst>
              <a:ext uri="{FF2B5EF4-FFF2-40B4-BE49-F238E27FC236}">
                <a16:creationId xmlns:a16="http://schemas.microsoft.com/office/drawing/2014/main" id="{D0E9C235-E1AC-4547-A3F0-A9434CA86FF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43364" y="1390113"/>
            <a:ext cx="7814339" cy="5190398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Content placeholder</a:t>
            </a:r>
          </a:p>
        </p:txBody>
      </p:sp>
      <p:sp>
        <p:nvSpPr>
          <p:cNvPr id="13" name="Sub-heading">
            <a:extLst>
              <a:ext uri="{FF2B5EF4-FFF2-40B4-BE49-F238E27FC236}">
                <a16:creationId xmlns:a16="http://schemas.microsoft.com/office/drawing/2014/main" id="{4F600B9D-C6D1-B541-84C3-79F974E469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8788"/>
            <a:ext cx="3266751" cy="5225995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529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 2">
            <a:extLst>
              <a:ext uri="{FF2B5EF4-FFF2-40B4-BE49-F238E27FC236}">
                <a16:creationId xmlns:a16="http://schemas.microsoft.com/office/drawing/2014/main" id="{2B59F022-8EBD-944D-810D-855A24D6A2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ub-heading 2">
            <a:extLst>
              <a:ext uri="{FF2B5EF4-FFF2-40B4-BE49-F238E27FC236}">
                <a16:creationId xmlns:a16="http://schemas.microsoft.com/office/drawing/2014/main" id="{DBCB0F0E-2CA6-9B47-B078-4D0CBA22A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EB87052C-3318-B443-ACEB-EB3464C7D9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 1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978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l Layout Slid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ld H Line">
            <a:extLst>
              <a:ext uri="{FF2B5EF4-FFF2-40B4-BE49-F238E27FC236}">
                <a16:creationId xmlns:a16="http://schemas.microsoft.com/office/drawing/2014/main" id="{BCBE8D15-217A-AD4B-B1B6-A4A4464A9778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 2">
            <a:extLst>
              <a:ext uri="{FF2B5EF4-FFF2-40B4-BE49-F238E27FC236}">
                <a16:creationId xmlns:a16="http://schemas.microsoft.com/office/drawing/2014/main" id="{2FCD4CF8-0C12-EA43-B791-77B95BE3B8A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05552" y="2093512"/>
            <a:ext cx="5335586" cy="4499024"/>
          </a:xfrm>
        </p:spPr>
        <p:txBody>
          <a:bodyPr>
            <a:normAutofit lnSpcReduction="10000"/>
          </a:bodyPr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ub-heading 2">
            <a:extLst>
              <a:ext uri="{FF2B5EF4-FFF2-40B4-BE49-F238E27FC236}">
                <a16:creationId xmlns:a16="http://schemas.microsoft.com/office/drawing/2014/main" id="{EFD6BD00-14FA-0C44-936C-18A58C6AEA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5552" y="1382145"/>
            <a:ext cx="5335586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1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A21EA00-5D4A-874F-9DE9-2C510BCA99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5550" y="252438"/>
            <a:ext cx="5335587" cy="1060792"/>
          </a:xfrm>
        </p:spPr>
        <p:txBody>
          <a:bodyPr/>
          <a:lstStyle>
            <a:lvl1pPr marL="0" indent="0">
              <a:buFontTx/>
              <a:buNone/>
              <a:defRPr lang="en-GB" sz="3200" b="1" i="1" kern="1200" dirty="0" smtClean="0">
                <a:solidFill>
                  <a:schemeClr val="accent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11302C3-77CD-E045-AC17-217A8FF6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2098626"/>
            <a:ext cx="5367782" cy="4499024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ub-heading 1">
            <a:extLst>
              <a:ext uri="{FF2B5EF4-FFF2-40B4-BE49-F238E27FC236}">
                <a16:creationId xmlns:a16="http://schemas.microsoft.com/office/drawing/2014/main" id="{C672C517-E44C-5541-8903-0803B60C3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5367782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D74D22F-7C30-804B-B618-3432E30FA7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9" y="294054"/>
            <a:ext cx="5367782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2878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Layout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hite Rectangle">
            <a:extLst>
              <a:ext uri="{FF2B5EF4-FFF2-40B4-BE49-F238E27FC236}">
                <a16:creationId xmlns:a16="http://schemas.microsoft.com/office/drawing/2014/main" id="{D2611FE4-4CE8-7644-A6FD-ABFB5B5B8D60}"/>
              </a:ext>
            </a:extLst>
          </p:cNvPr>
          <p:cNvSpPr/>
          <p:nvPr userDrawn="1"/>
        </p:nvSpPr>
        <p:spPr>
          <a:xfrm>
            <a:off x="0" y="0"/>
            <a:ext cx="12192000" cy="1337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BBB9A18E-F7B6-1241-9C63-76045CF56253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4" name="Sub-heading 3">
            <a:extLst>
              <a:ext uri="{FF2B5EF4-FFF2-40B4-BE49-F238E27FC236}">
                <a16:creationId xmlns:a16="http://schemas.microsoft.com/office/drawing/2014/main" id="{73E54803-8D9E-3F45-B6AB-224557321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16F8BEA3-5345-1748-AA80-5B585F793F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6" name="Content Placeholder  2">
            <a:extLst>
              <a:ext uri="{FF2B5EF4-FFF2-40B4-BE49-F238E27FC236}">
                <a16:creationId xmlns:a16="http://schemas.microsoft.com/office/drawing/2014/main" id="{88B2884D-0365-B541-8F3C-C51C6A73AE2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7" name="Sub-heading 2">
            <a:extLst>
              <a:ext uri="{FF2B5EF4-FFF2-40B4-BE49-F238E27FC236}">
                <a16:creationId xmlns:a16="http://schemas.microsoft.com/office/drawing/2014/main" id="{6D580DE4-7F66-D04D-B514-60DB430392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38" name="Title 2">
            <a:extLst>
              <a:ext uri="{FF2B5EF4-FFF2-40B4-BE49-F238E27FC236}">
                <a16:creationId xmlns:a16="http://schemas.microsoft.com/office/drawing/2014/main" id="{A6F7933B-A88D-C34B-BD54-79381E7FAA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2A0A52AC-CBA4-EA46-BD1B-323F4DB40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0" name="Sub-heading 1">
            <a:extLst>
              <a:ext uri="{FF2B5EF4-FFF2-40B4-BE49-F238E27FC236}">
                <a16:creationId xmlns:a16="http://schemas.microsoft.com/office/drawing/2014/main" id="{CA2CC1C2-E7EE-0648-820D-BC18F6B338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0F85EF3-BC19-7441-B388-C5487451268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13022843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Steel Grey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 Logo">
            <a:extLst>
              <a:ext uri="{FF2B5EF4-FFF2-40B4-BE49-F238E27FC236}">
                <a16:creationId xmlns:a16="http://schemas.microsoft.com/office/drawing/2014/main" id="{4BB87753-68C6-2B4F-88CF-268BE3B79A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7" name="Pattern Grey Bottom">
            <a:extLst>
              <a:ext uri="{FF2B5EF4-FFF2-40B4-BE49-F238E27FC236}">
                <a16:creationId xmlns:a16="http://schemas.microsoft.com/office/drawing/2014/main" id="{5F8180FE-41B2-8F47-AF2E-24E5C9A61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1002"/>
            <a:ext cx="4785278" cy="2148599"/>
          </a:xfrm>
          <a:prstGeom prst="rect">
            <a:avLst/>
          </a:prstGeom>
        </p:spPr>
      </p:pic>
      <p:pic>
        <p:nvPicPr>
          <p:cNvPr id="19" name="Pattern Grey Top">
            <a:extLst>
              <a:ext uri="{FF2B5EF4-FFF2-40B4-BE49-F238E27FC236}">
                <a16:creationId xmlns:a16="http://schemas.microsoft.com/office/drawing/2014/main" id="{DA8894CA-8492-9F40-AA7E-A17D05BCB3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85515"/>
          <a:stretch/>
        </p:blipFill>
        <p:spPr>
          <a:xfrm rot="10800000">
            <a:off x="225944" y="1334680"/>
            <a:ext cx="4785278" cy="829101"/>
          </a:xfrm>
          <a:prstGeom prst="rect">
            <a:avLst/>
          </a:prstGeom>
        </p:spPr>
      </p:pic>
      <p:pic>
        <p:nvPicPr>
          <p:cNvPr id="18" name="Pattern Sand Top">
            <a:extLst>
              <a:ext uri="{FF2B5EF4-FFF2-40B4-BE49-F238E27FC236}">
                <a16:creationId xmlns:a16="http://schemas.microsoft.com/office/drawing/2014/main" id="{3962A34F-1D66-A649-83D7-69B392B6F6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866" t="14321" r="48528" b="71220"/>
          <a:stretch/>
        </p:blipFill>
        <p:spPr>
          <a:xfrm rot="10800000">
            <a:off x="227250" y="-42183"/>
            <a:ext cx="4785278" cy="1376862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089150"/>
            <a:ext cx="6256338" cy="4508500"/>
          </a:xfrm>
        </p:spPr>
        <p:txBody>
          <a:bodyPr>
            <a:normAutofit lnSpcReduction="1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8" y="1388668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2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Columns Slide on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ld H Line">
            <a:extLst>
              <a:ext uri="{FF2B5EF4-FFF2-40B4-BE49-F238E27FC236}">
                <a16:creationId xmlns:a16="http://schemas.microsoft.com/office/drawing/2014/main" id="{FF14821C-DD56-5047-8DDF-2CED2D6B409A}"/>
              </a:ext>
            </a:extLst>
          </p:cNvPr>
          <p:cNvCxnSpPr/>
          <p:nvPr userDrawn="1"/>
        </p:nvCxnSpPr>
        <p:spPr>
          <a:xfrm>
            <a:off x="0" y="1341438"/>
            <a:ext cx="12192000" cy="0"/>
          </a:xfrm>
          <a:prstGeom prst="line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B59F022-8EBD-944D-810D-855A24D6A26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041138" y="2093512"/>
            <a:ext cx="3600000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13" name="Sub-heading 3">
            <a:extLst>
              <a:ext uri="{FF2B5EF4-FFF2-40B4-BE49-F238E27FC236}">
                <a16:creationId xmlns:a16="http://schemas.microsoft.com/office/drawing/2014/main" id="{DBCB0F0E-2CA6-9B47-B078-4D0CBA22A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1138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46C5C79B-1FC7-684E-8098-DD6B7E0A01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41138" y="245562"/>
            <a:ext cx="3600000" cy="101917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14" name="Content Placeholder  2">
            <a:extLst>
              <a:ext uri="{FF2B5EF4-FFF2-40B4-BE49-F238E27FC236}">
                <a16:creationId xmlns:a16="http://schemas.microsoft.com/office/drawing/2014/main" id="{4BF8A05F-FD1D-CD48-A3CF-DE8AF43F697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902" y="2093512"/>
            <a:ext cx="3599998" cy="4446319"/>
          </a:xfrm>
        </p:spPr>
        <p:txBody>
          <a:bodyPr>
            <a:normAutofit lnSpcReduction="10000"/>
          </a:bodyPr>
          <a:lstStyle>
            <a:lvl1pPr>
              <a:defRPr i="0"/>
            </a:lvl1pPr>
          </a:lstStyle>
          <a:p>
            <a:endParaRPr lang="en-GB" dirty="0"/>
          </a:p>
        </p:txBody>
      </p:sp>
      <p:sp>
        <p:nvSpPr>
          <p:cNvPr id="15" name="Sub-heading 2">
            <a:extLst>
              <a:ext uri="{FF2B5EF4-FFF2-40B4-BE49-F238E27FC236}">
                <a16:creationId xmlns:a16="http://schemas.microsoft.com/office/drawing/2014/main" id="{EB65077B-EB16-BF45-A1FD-89A294FE27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9902" y="1382145"/>
            <a:ext cx="3599998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5BE914C9-9E29-9D45-8E51-BE422FBBE2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79900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7" y="2093512"/>
            <a:ext cx="3600000" cy="4446319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 1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7" y="1382145"/>
            <a:ext cx="360000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2B4331-7730-C944-82F4-41B3F12BA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8667" y="252437"/>
            <a:ext cx="3600000" cy="1060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200" b="1" i="0">
                <a:solidFill>
                  <a:schemeClr val="accent1"/>
                </a:solidFill>
                <a:latin typeface="Trebuchet MS" panose="020B0703020202090204" pitchFamily="34" charset="0"/>
              </a:defRPr>
            </a:lvl1pPr>
            <a:lvl2pPr marL="4572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2pPr>
            <a:lvl3pPr marL="9144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3pPr>
            <a:lvl4pPr marL="1371600" indent="0">
              <a:buFontTx/>
              <a:buNone/>
              <a:defRPr b="1" i="1">
                <a:solidFill>
                  <a:schemeClr val="accent1"/>
                </a:solidFill>
                <a:latin typeface="Trebuchet MS" panose="020B0703020202090204" pitchFamily="34" charset="0"/>
              </a:defRPr>
            </a:lvl4pPr>
            <a:lvl5pPr marL="1828800" indent="0" algn="l">
              <a:buFontTx/>
              <a:buNone/>
              <a:defRPr sz="3200" i="1">
                <a:solidFill>
                  <a:schemeClr val="accent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TITLE </a:t>
            </a:r>
          </a:p>
        </p:txBody>
      </p:sp>
    </p:spTree>
    <p:extLst>
      <p:ext uri="{BB962C8B-B14F-4D97-AF65-F5344CB8AC3E}">
        <p14:creationId xmlns:p14="http://schemas.microsoft.com/office/powerpoint/2010/main" val="2055648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on White Bg 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U Logo">
            <a:extLst>
              <a:ext uri="{FF2B5EF4-FFF2-40B4-BE49-F238E27FC236}">
                <a16:creationId xmlns:a16="http://schemas.microsoft.com/office/drawing/2014/main" id="{ED12206D-D762-5F44-88EC-FAACAA690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9" name="Pattern Sand Bottom">
            <a:extLst>
              <a:ext uri="{FF2B5EF4-FFF2-40B4-BE49-F238E27FC236}">
                <a16:creationId xmlns:a16="http://schemas.microsoft.com/office/drawing/2014/main" id="{7E41FF7E-0642-ED43-BF36-6F4C4C4A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>
            <a:off x="197368" y="4478953"/>
            <a:ext cx="4785278" cy="2148599"/>
          </a:xfrm>
          <a:prstGeom prst="rect">
            <a:avLst/>
          </a:prstGeom>
        </p:spPr>
      </p:pic>
      <p:pic>
        <p:nvPicPr>
          <p:cNvPr id="11" name="Pattern Top">
            <a:extLst>
              <a:ext uri="{FF2B5EF4-FFF2-40B4-BE49-F238E27FC236}">
                <a16:creationId xmlns:a16="http://schemas.microsoft.com/office/drawing/2014/main" id="{6124DACD-3877-F440-9547-FC58D4D8F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66" t="5503" r="48528" b="71220"/>
          <a:stretch/>
        </p:blipFill>
        <p:spPr>
          <a:xfrm flipV="1">
            <a:off x="187320" y="-43952"/>
            <a:ext cx="4785278" cy="2148599"/>
          </a:xfrm>
          <a:prstGeom prst="rect">
            <a:avLst/>
          </a:prstGeom>
        </p:spPr>
      </p:pic>
      <p:sp>
        <p:nvSpPr>
          <p:cNvPr id="10" name="Content Placeholder ">
            <a:extLst>
              <a:ext uri="{FF2B5EF4-FFF2-40B4-BE49-F238E27FC236}">
                <a16:creationId xmlns:a16="http://schemas.microsoft.com/office/drawing/2014/main" id="{1E5D113C-3036-C842-BC1F-5B0180C05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800" y="2104647"/>
            <a:ext cx="6256338" cy="4493003"/>
          </a:xfrm>
        </p:spPr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12" name="Sub-heading">
            <a:extLst>
              <a:ext uri="{FF2B5EF4-FFF2-40B4-BE49-F238E27FC236}">
                <a16:creationId xmlns:a16="http://schemas.microsoft.com/office/drawing/2014/main" id="{F247DAB5-9184-904C-8ADA-EB59774A9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4799" y="1382713"/>
            <a:ext cx="6256339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05" y="2943724"/>
            <a:ext cx="3527425" cy="101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113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2" presetClass="entr" presetSubtype="8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U Logo">
            <a:extLst>
              <a:ext uri="{FF2B5EF4-FFF2-40B4-BE49-F238E27FC236}">
                <a16:creationId xmlns:a16="http://schemas.microsoft.com/office/drawing/2014/main" id="{41121D3F-0E71-2844-9AB4-7C1A462F5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585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ing + Content on Pattern Sand Bg">
    <p:bg>
      <p:bgPr>
        <a:solidFill>
          <a:schemeClr val="accent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U Logo">
            <a:extLst>
              <a:ext uri="{FF2B5EF4-FFF2-40B4-BE49-F238E27FC236}">
                <a16:creationId xmlns:a16="http://schemas.microsoft.com/office/drawing/2014/main" id="{FDF5A04C-E6A4-444C-84D3-708D16A934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38962" y="122364"/>
            <a:ext cx="3053038" cy="1038473"/>
          </a:xfrm>
          <a:prstGeom prst="rect">
            <a:avLst/>
          </a:prstGeom>
        </p:spPr>
      </p:pic>
      <p:pic>
        <p:nvPicPr>
          <p:cNvPr id="11" name="Pattern">
            <a:extLst>
              <a:ext uri="{FF2B5EF4-FFF2-40B4-BE49-F238E27FC236}">
                <a16:creationId xmlns:a16="http://schemas.microsoft.com/office/drawing/2014/main" id="{238EDFC1-EE9A-8048-86A1-2E5C9233E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8"/>
          <a:stretch/>
        </p:blipFill>
        <p:spPr>
          <a:xfrm>
            <a:off x="1379" y="1342422"/>
            <a:ext cx="12190621" cy="5256000"/>
          </a:xfrm>
          <a:prstGeom prst="rect">
            <a:avLst/>
          </a:prstGeom>
        </p:spPr>
      </p:pic>
      <p:grpSp>
        <p:nvGrpSpPr>
          <p:cNvPr id="13" name="Bottom Corner Cover Ups">
            <a:extLst>
              <a:ext uri="{FF2B5EF4-FFF2-40B4-BE49-F238E27FC236}">
                <a16:creationId xmlns:a16="http://schemas.microsoft.com/office/drawing/2014/main" id="{93D46E69-FB5E-344A-A7B7-752C7C6ECCDD}"/>
              </a:ext>
            </a:extLst>
          </p:cNvPr>
          <p:cNvGrpSpPr/>
          <p:nvPr userDrawn="1"/>
        </p:nvGrpSpPr>
        <p:grpSpPr>
          <a:xfrm>
            <a:off x="0" y="5911729"/>
            <a:ext cx="12192027" cy="949000"/>
            <a:chOff x="0" y="5911729"/>
            <a:chExt cx="12192027" cy="949000"/>
          </a:xfrm>
        </p:grpSpPr>
        <p:pic>
          <p:nvPicPr>
            <p:cNvPr id="14" name="SU.Footer.Shape.White.Cover.R">
              <a:extLst>
                <a:ext uri="{FF2B5EF4-FFF2-40B4-BE49-F238E27FC236}">
                  <a16:creationId xmlns:a16="http://schemas.microsoft.com/office/drawing/2014/main" id="{C3DAB37C-2D70-5C41-B708-179C820942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5482" b="18185"/>
            <a:stretch/>
          </p:blipFill>
          <p:spPr>
            <a:xfrm>
              <a:off x="11641165" y="5911729"/>
              <a:ext cx="550862" cy="949000"/>
            </a:xfrm>
            <a:prstGeom prst="rect">
              <a:avLst/>
            </a:prstGeom>
          </p:spPr>
        </p:pic>
        <p:pic>
          <p:nvPicPr>
            <p:cNvPr id="15" name="SU.Footer.Shape.White.Cover.L">
              <a:extLst>
                <a:ext uri="{FF2B5EF4-FFF2-40B4-BE49-F238E27FC236}">
                  <a16:creationId xmlns:a16="http://schemas.microsoft.com/office/drawing/2014/main" id="{73C9FD76-564E-0348-A31C-D0132A5B66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95768" b="18185"/>
            <a:stretch/>
          </p:blipFill>
          <p:spPr>
            <a:xfrm>
              <a:off x="0" y="5911729"/>
              <a:ext cx="515938" cy="949000"/>
            </a:xfrm>
            <a:prstGeom prst="rect">
              <a:avLst/>
            </a:prstGeom>
          </p:spPr>
        </p:pic>
      </p:grp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4A0A04E6-82A6-6342-BC69-1852DDFBAB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668" y="2098626"/>
            <a:ext cx="11122470" cy="44990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Content placeholder</a:t>
            </a:r>
          </a:p>
        </p:txBody>
      </p:sp>
      <p:sp>
        <p:nvSpPr>
          <p:cNvPr id="5" name="Sub-heading">
            <a:extLst>
              <a:ext uri="{FF2B5EF4-FFF2-40B4-BE49-F238E27FC236}">
                <a16:creationId xmlns:a16="http://schemas.microsoft.com/office/drawing/2014/main" id="{75341AAE-B2DE-0D44-A2FA-007F38E94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8668" y="1387259"/>
            <a:ext cx="11122470" cy="644993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GB" sz="2800" b="0" i="0" kern="1200" dirty="0">
                <a:solidFill>
                  <a:schemeClr val="accent2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cs typeface="+mn-cs"/>
              </a:rPr>
              <a:t>Sub-heading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F38FE0C-DEEE-374F-87A7-4115B8F042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68" y="294054"/>
            <a:ext cx="8328565" cy="101917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685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image" Target="../media/image2.svg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U.Footer.Shape.White">
            <a:extLst>
              <a:ext uri="{FF2B5EF4-FFF2-40B4-BE49-F238E27FC236}">
                <a16:creationId xmlns:a16="http://schemas.microsoft.com/office/drawing/2014/main" id="{C2021710-E914-7244-8A47-3745EFB08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 b="18185"/>
          <a:stretch/>
        </p:blipFill>
        <p:spPr>
          <a:xfrm>
            <a:off x="0" y="5909001"/>
            <a:ext cx="12192000" cy="948999"/>
          </a:xfrm>
          <a:prstGeom prst="rect">
            <a:avLst/>
          </a:prstGeom>
        </p:spPr>
      </p:pic>
      <p:sp>
        <p:nvSpPr>
          <p:cNvPr id="9" name="Footer">
            <a:extLst>
              <a:ext uri="{FF2B5EF4-FFF2-40B4-BE49-F238E27FC236}">
                <a16:creationId xmlns:a16="http://schemas.microsoft.com/office/drawing/2014/main" id="{5DE18A1C-E612-604E-AA9F-9A73E465BA68}"/>
              </a:ext>
            </a:extLst>
          </p:cNvPr>
          <p:cNvSpPr txBox="1">
            <a:spLocks/>
          </p:cNvSpPr>
          <p:nvPr userDrawn="1"/>
        </p:nvSpPr>
        <p:spPr>
          <a:xfrm>
            <a:off x="515938" y="6597651"/>
            <a:ext cx="11125200" cy="26649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10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dirty="0">
                <a:solidFill>
                  <a:schemeClr val="accent2"/>
                </a:solidFill>
              </a:rPr>
              <a:t>Division | Centre | Unit</a:t>
            </a:r>
          </a:p>
        </p:txBody>
      </p:sp>
      <p:sp>
        <p:nvSpPr>
          <p:cNvPr id="17" name="White.Banner.Top">
            <a:extLst>
              <a:ext uri="{FF2B5EF4-FFF2-40B4-BE49-F238E27FC236}">
                <a16:creationId xmlns:a16="http://schemas.microsoft.com/office/drawing/2014/main" id="{BEBFE9A5-B9E8-1E4D-AD32-524FE9E1B708}"/>
              </a:ext>
            </a:extLst>
          </p:cNvPr>
          <p:cNvSpPr/>
          <p:nvPr userDrawn="1"/>
        </p:nvSpPr>
        <p:spPr>
          <a:xfrm>
            <a:off x="0" y="0"/>
            <a:ext cx="121920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SU.Shape" hidden="1">
            <a:extLst>
              <a:ext uri="{FF2B5EF4-FFF2-40B4-BE49-F238E27FC236}">
                <a16:creationId xmlns:a16="http://schemas.microsoft.com/office/drawing/2014/main" id="{050DDAF9-8F3A-0B48-82E1-6040CBB5F5D1}"/>
              </a:ext>
            </a:extLst>
          </p:cNvPr>
          <p:cNvSpPr/>
          <p:nvPr userDrawn="1"/>
        </p:nvSpPr>
        <p:spPr>
          <a:xfrm>
            <a:off x="0" y="1339540"/>
            <a:ext cx="12192000" cy="5259988"/>
          </a:xfrm>
          <a:custGeom>
            <a:avLst/>
            <a:gdLst>
              <a:gd name="connsiteX0" fmla="*/ 76801 w 3455263"/>
              <a:gd name="connsiteY0" fmla="*/ 1812227 h 1812226"/>
              <a:gd name="connsiteX1" fmla="*/ 0 w 3455263"/>
              <a:gd name="connsiteY1" fmla="*/ 1735169 h 1812226"/>
              <a:gd name="connsiteX2" fmla="*/ 0 w 3455263"/>
              <a:gd name="connsiteY2" fmla="*/ 0 h 1812226"/>
              <a:gd name="connsiteX3" fmla="*/ 3455263 w 3455263"/>
              <a:gd name="connsiteY3" fmla="*/ 0 h 1812226"/>
              <a:gd name="connsiteX4" fmla="*/ 3455263 w 3455263"/>
              <a:gd name="connsiteY4" fmla="*/ 1581150 h 1812226"/>
              <a:gd name="connsiteX5" fmla="*/ 3224766 w 3455263"/>
              <a:gd name="connsiteY5" fmla="*/ 1811750 h 181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5263" h="1812226">
                <a:moveTo>
                  <a:pt x="76801" y="1812227"/>
                </a:moveTo>
                <a:cubicBezTo>
                  <a:pt x="76801" y="1812227"/>
                  <a:pt x="0" y="1812227"/>
                  <a:pt x="0" y="1735169"/>
                </a:cubicBezTo>
                <a:lnTo>
                  <a:pt x="0" y="0"/>
                </a:lnTo>
                <a:lnTo>
                  <a:pt x="3455263" y="0"/>
                </a:lnTo>
                <a:lnTo>
                  <a:pt x="3455263" y="1581150"/>
                </a:lnTo>
                <a:cubicBezTo>
                  <a:pt x="3455263" y="1581150"/>
                  <a:pt x="3455263" y="1811750"/>
                  <a:pt x="3224766" y="1811750"/>
                </a:cubicBezTo>
                <a:close/>
              </a:path>
            </a:pathLst>
          </a:cu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01AC438-5C4B-A74B-973C-02E8105B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26437"/>
            <a:ext cx="11125197" cy="5155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044E2A-3062-F245-818F-F465A048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85324"/>
            <a:ext cx="11125200" cy="1052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  <p:sldLayoutId id="2147483725" r:id="rId3"/>
    <p:sldLayoutId id="2147483712" r:id="rId4"/>
    <p:sldLayoutId id="2147483716" r:id="rId5"/>
    <p:sldLayoutId id="2147483741" r:id="rId6"/>
    <p:sldLayoutId id="2147483729" r:id="rId7"/>
    <p:sldLayoutId id="2147483749" r:id="rId8"/>
    <p:sldLayoutId id="2147483701" r:id="rId9"/>
    <p:sldLayoutId id="2147483713" r:id="rId10"/>
    <p:sldLayoutId id="2147483724" r:id="rId11"/>
    <p:sldLayoutId id="2147483743" r:id="rId12"/>
    <p:sldLayoutId id="2147483710" r:id="rId13"/>
    <p:sldLayoutId id="2147483750" r:id="rId14"/>
    <p:sldLayoutId id="2147483702" r:id="rId15"/>
    <p:sldLayoutId id="2147483714" r:id="rId16"/>
    <p:sldLayoutId id="2147483722" r:id="rId17"/>
    <p:sldLayoutId id="2147483744" r:id="rId18"/>
    <p:sldLayoutId id="2147483719" r:id="rId19"/>
    <p:sldLayoutId id="2147483751" r:id="rId20"/>
    <p:sldLayoutId id="2147483721" r:id="rId21"/>
    <p:sldLayoutId id="2147483709" r:id="rId22"/>
    <p:sldLayoutId id="2147483718" r:id="rId23"/>
    <p:sldLayoutId id="2147483745" r:id="rId24"/>
    <p:sldLayoutId id="2147483717" r:id="rId25"/>
    <p:sldLayoutId id="2147483780" r:id="rId26"/>
  </p:sldLayoutIdLst>
  <p:transition spd="slow">
    <p:wipe dir="r"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5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pos="7333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orient="horz" pos="8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U.Footer.Shape.White">
            <a:extLst>
              <a:ext uri="{FF2B5EF4-FFF2-40B4-BE49-F238E27FC236}">
                <a16:creationId xmlns:a16="http://schemas.microsoft.com/office/drawing/2014/main" id="{C2021710-E914-7244-8A47-3745EFB08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b="18185"/>
          <a:stretch/>
        </p:blipFill>
        <p:spPr>
          <a:xfrm>
            <a:off x="0" y="5909001"/>
            <a:ext cx="12192000" cy="948999"/>
          </a:xfrm>
          <a:prstGeom prst="rect">
            <a:avLst/>
          </a:prstGeom>
        </p:spPr>
      </p:pic>
      <p:sp>
        <p:nvSpPr>
          <p:cNvPr id="9" name="Footer">
            <a:extLst>
              <a:ext uri="{FF2B5EF4-FFF2-40B4-BE49-F238E27FC236}">
                <a16:creationId xmlns:a16="http://schemas.microsoft.com/office/drawing/2014/main" id="{5DE18A1C-E612-604E-AA9F-9A73E465BA68}"/>
              </a:ext>
            </a:extLst>
          </p:cNvPr>
          <p:cNvSpPr txBox="1">
            <a:spLocks/>
          </p:cNvSpPr>
          <p:nvPr userDrawn="1"/>
        </p:nvSpPr>
        <p:spPr>
          <a:xfrm>
            <a:off x="515938" y="6597651"/>
            <a:ext cx="11125200" cy="26649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lang="en-GB" sz="1000" b="1" i="0" kern="1200" dirty="0">
                <a:solidFill>
                  <a:schemeClr val="accent1"/>
                </a:solidFill>
                <a:latin typeface="Trebuchet MS" panose="020B070302020209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ZA" dirty="0">
                <a:solidFill>
                  <a:schemeClr val="accent2"/>
                </a:solidFill>
              </a:rPr>
              <a:t>Division | Centre | Unit</a:t>
            </a:r>
          </a:p>
        </p:txBody>
      </p:sp>
      <p:sp>
        <p:nvSpPr>
          <p:cNvPr id="17" name="White.Banner.Top">
            <a:extLst>
              <a:ext uri="{FF2B5EF4-FFF2-40B4-BE49-F238E27FC236}">
                <a16:creationId xmlns:a16="http://schemas.microsoft.com/office/drawing/2014/main" id="{BEBFE9A5-B9E8-1E4D-AD32-524FE9E1B708}"/>
              </a:ext>
            </a:extLst>
          </p:cNvPr>
          <p:cNvSpPr/>
          <p:nvPr userDrawn="1"/>
        </p:nvSpPr>
        <p:spPr>
          <a:xfrm>
            <a:off x="0" y="0"/>
            <a:ext cx="12192000" cy="1341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SU.Shape" hidden="1">
            <a:extLst>
              <a:ext uri="{FF2B5EF4-FFF2-40B4-BE49-F238E27FC236}">
                <a16:creationId xmlns:a16="http://schemas.microsoft.com/office/drawing/2014/main" id="{050DDAF9-8F3A-0B48-82E1-6040CBB5F5D1}"/>
              </a:ext>
            </a:extLst>
          </p:cNvPr>
          <p:cNvSpPr/>
          <p:nvPr userDrawn="1"/>
        </p:nvSpPr>
        <p:spPr>
          <a:xfrm>
            <a:off x="0" y="1339540"/>
            <a:ext cx="12192000" cy="5259988"/>
          </a:xfrm>
          <a:custGeom>
            <a:avLst/>
            <a:gdLst>
              <a:gd name="connsiteX0" fmla="*/ 76801 w 3455263"/>
              <a:gd name="connsiteY0" fmla="*/ 1812227 h 1812226"/>
              <a:gd name="connsiteX1" fmla="*/ 0 w 3455263"/>
              <a:gd name="connsiteY1" fmla="*/ 1735169 h 1812226"/>
              <a:gd name="connsiteX2" fmla="*/ 0 w 3455263"/>
              <a:gd name="connsiteY2" fmla="*/ 0 h 1812226"/>
              <a:gd name="connsiteX3" fmla="*/ 3455263 w 3455263"/>
              <a:gd name="connsiteY3" fmla="*/ 0 h 1812226"/>
              <a:gd name="connsiteX4" fmla="*/ 3455263 w 3455263"/>
              <a:gd name="connsiteY4" fmla="*/ 1581150 h 1812226"/>
              <a:gd name="connsiteX5" fmla="*/ 3224766 w 3455263"/>
              <a:gd name="connsiteY5" fmla="*/ 1811750 h 181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5263" h="1812226">
                <a:moveTo>
                  <a:pt x="76801" y="1812227"/>
                </a:moveTo>
                <a:cubicBezTo>
                  <a:pt x="76801" y="1812227"/>
                  <a:pt x="0" y="1812227"/>
                  <a:pt x="0" y="1735169"/>
                </a:cubicBezTo>
                <a:lnTo>
                  <a:pt x="0" y="0"/>
                </a:lnTo>
                <a:lnTo>
                  <a:pt x="3455263" y="0"/>
                </a:lnTo>
                <a:lnTo>
                  <a:pt x="3455263" y="1581150"/>
                </a:lnTo>
                <a:cubicBezTo>
                  <a:pt x="3455263" y="1581150"/>
                  <a:pt x="3455263" y="1811750"/>
                  <a:pt x="3224766" y="1811750"/>
                </a:cubicBezTo>
                <a:close/>
              </a:path>
            </a:pathLst>
          </a:custGeom>
          <a:noFill/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301AC438-5C4B-A74B-973C-02E8105B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426437"/>
            <a:ext cx="11125197" cy="5155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C044E2A-3062-F245-818F-F465A048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85324"/>
            <a:ext cx="11125200" cy="1052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5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166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pos="7333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orient="horz" pos="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cedesk.sun.ac.za/kb/download/attachments/65306630/IT%20MFA%20Video.mp4?version=1&amp;modificationDate=1668425502004&amp;api=v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irga.sun.ac.za/new-students/textbook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YFOooKHU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spx59Fa0OgA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firga.sun.ac.za/new-students/wifi/windows-android-mac-io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firga.sun.ac.za/how-to-guide/#mfa" TargetMode="External"/><Relationship Id="rId5" Type="http://schemas.openxmlformats.org/officeDocument/2006/relationships/hyperlink" Target="https://tech.sun.ac.za/orientation-welcoming" TargetMode="External"/><Relationship Id="rId4" Type="http://schemas.openxmlformats.org/officeDocument/2006/relationships/hyperlink" Target="https://dev.sun.ac.za/wiki/display/ITHUB/Wi-Fi+Connectivity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irga.sun.ac.za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NbKuRfW78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NbKuRfW78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bNbKuRfW78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" y="2430487"/>
            <a:ext cx="12454076" cy="482033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7200" dirty="0"/>
              <a:t>Sit anywhere you find a   computer with a keyboard and mouse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Seating</a:t>
            </a:r>
          </a:p>
        </p:txBody>
      </p:sp>
    </p:spTree>
    <p:extLst>
      <p:ext uri="{BB962C8B-B14F-4D97-AF65-F5344CB8AC3E}">
        <p14:creationId xmlns:p14="http://schemas.microsoft.com/office/powerpoint/2010/main" val="213285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 fontScale="92500" lnSpcReduction="20000"/>
          </a:bodyPr>
          <a:lstStyle/>
          <a:p>
            <a:r>
              <a:rPr lang="en-ZA" sz="3600" dirty="0"/>
              <a:t>Assist the students with technology requirements</a:t>
            </a:r>
          </a:p>
          <a:p>
            <a:r>
              <a:rPr lang="en-ZA" sz="3600" dirty="0"/>
              <a:t>Dell Computers in our rooms</a:t>
            </a:r>
          </a:p>
          <a:p>
            <a:r>
              <a:rPr lang="en-ZA" sz="3600" dirty="0"/>
              <a:t>Password Resets</a:t>
            </a:r>
          </a:p>
          <a:p>
            <a:r>
              <a:rPr lang="en-ZA" sz="3600" dirty="0"/>
              <a:t>Printers / Load Printer Credits</a:t>
            </a:r>
          </a:p>
          <a:p>
            <a:r>
              <a:rPr lang="en-ZA" sz="3600" dirty="0"/>
              <a:t>Card Access</a:t>
            </a:r>
          </a:p>
          <a:p>
            <a:r>
              <a:rPr lang="en-GB" sz="3600" dirty="0"/>
              <a:t>Register your personal devices</a:t>
            </a:r>
          </a:p>
          <a:p>
            <a:r>
              <a:rPr lang="en-GB" sz="3600" dirty="0"/>
              <a:t>Wi-Fi Access</a:t>
            </a:r>
          </a:p>
          <a:p>
            <a:r>
              <a:rPr lang="en-GB" sz="3600" dirty="0"/>
              <a:t>Lost and found items</a:t>
            </a:r>
          </a:p>
          <a:p>
            <a:r>
              <a:rPr lang="en-GB" sz="3600" dirty="0"/>
              <a:t>Please ask we are here to help you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Duties</a:t>
            </a:r>
          </a:p>
        </p:txBody>
      </p:sp>
    </p:spTree>
    <p:extLst>
      <p:ext uri="{BB962C8B-B14F-4D97-AF65-F5344CB8AC3E}">
        <p14:creationId xmlns:p14="http://schemas.microsoft.com/office/powerpoint/2010/main" val="1947361541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Equipment to use in our rooms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47383E-2919-18E9-EBB9-5DE886F11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55" y="3155389"/>
            <a:ext cx="2910896" cy="1431699"/>
          </a:xfrm>
          <a:prstGeom prst="rect">
            <a:avLst/>
          </a:prstGeom>
        </p:spPr>
      </p:pic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A4541203-E6D6-F576-8C10-AF6B0B07B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2586" y="4804132"/>
            <a:ext cx="7171991" cy="167023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P</a:t>
            </a:r>
            <a:r>
              <a:rPr lang="en-ZA" sz="3600" dirty="0">
                <a:solidFill>
                  <a:srgbClr val="000000"/>
                </a:solidFill>
              </a:rPr>
              <a:t>lease </a:t>
            </a:r>
            <a:r>
              <a:rPr lang="en-ZA" sz="3600" dirty="0">
                <a:solidFill>
                  <a:srgbClr val="FF0000"/>
                </a:solidFill>
              </a:rPr>
              <a:t>mark</a:t>
            </a:r>
            <a:r>
              <a:rPr lang="en-ZA" sz="3600" dirty="0">
                <a:solidFill>
                  <a:srgbClr val="000000"/>
                </a:solidFill>
              </a:rPr>
              <a:t> your equipment</a:t>
            </a:r>
          </a:p>
          <a:p>
            <a:r>
              <a:rPr lang="en-ZA" sz="3600" dirty="0">
                <a:solidFill>
                  <a:srgbClr val="000000"/>
                </a:solidFill>
              </a:rPr>
              <a:t>No Bluetooth or Wireless available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5F8D9-4812-9C15-B4B9-4E87345D4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045" y="1033599"/>
            <a:ext cx="2527878" cy="2837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99F35-8C07-166C-865D-281FA272E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860" y="1147596"/>
            <a:ext cx="3251789" cy="236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16515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010F-F394-4EAD-93F3-7DF25982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77" y="4427521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Room – M3002 (3</a:t>
            </a:r>
            <a:r>
              <a:rPr lang="en-US" baseline="30000" dirty="0"/>
              <a:t>rd</a:t>
            </a:r>
            <a:r>
              <a:rPr lang="en-US" dirty="0"/>
              <a:t> Floor)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8310A-5FE0-4186-9469-3DA5D69CE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9558" y="5308600"/>
            <a:ext cx="10113264" cy="60960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800" dirty="0"/>
              <a:t>Capacity 239 		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800" dirty="0"/>
              <a:t>Scheduled classes between 08h00 – 17h00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800" dirty="0"/>
              <a:t>Can be used when the classes are done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ZA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25537-0F6B-B498-AD96-448A4217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615" y="0"/>
            <a:ext cx="8814146" cy="462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84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010F-F394-4EAD-93F3-7DF25982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61267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Rooms – M2002 (2</a:t>
            </a:r>
            <a:r>
              <a:rPr lang="en-US" baseline="30000" dirty="0"/>
              <a:t>nd</a:t>
            </a:r>
            <a:r>
              <a:rPr lang="en-US" dirty="0"/>
              <a:t> Floor)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8310A-5FE0-4186-9469-3DA5D69CE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660" y="5410200"/>
            <a:ext cx="10113264" cy="60960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800" dirty="0"/>
              <a:t>Capacity 118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800" dirty="0"/>
              <a:t>Scheduled classes between 08h00 – 17h00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800" dirty="0"/>
              <a:t>Can be used when the classes are done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ZA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3AD3F-541F-2DE6-C2A6-F4D1D9A8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88" y="0"/>
            <a:ext cx="11152823" cy="45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10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010F-F394-4EAD-93F3-7DF25982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612672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Rooms – M2004 (2</a:t>
            </a:r>
            <a:r>
              <a:rPr lang="en-US" baseline="30000" dirty="0"/>
              <a:t>nd</a:t>
            </a:r>
            <a:r>
              <a:rPr lang="en-US" dirty="0"/>
              <a:t> Floor)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8310A-5FE0-4186-9469-3DA5D69CE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660" y="5410200"/>
            <a:ext cx="10113264" cy="60960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800" dirty="0"/>
              <a:t>Capacity 115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800" dirty="0"/>
              <a:t>Scheduled classes between 08h00 – 17h00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800" dirty="0"/>
              <a:t>Can be used when the classes are done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ZA" sz="15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1CA6EF-CDF6-ABD0-8EE6-6C5A64EB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58" y="20654"/>
            <a:ext cx="8674042" cy="453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69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010F-F394-4EAD-93F3-7DF259829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177" y="4578350"/>
            <a:ext cx="10113645" cy="743682"/>
          </a:xfrm>
        </p:spPr>
        <p:txBody>
          <a:bodyPr anchor="b">
            <a:normAutofit/>
          </a:bodyPr>
          <a:lstStyle/>
          <a:p>
            <a:r>
              <a:rPr lang="en-US" dirty="0"/>
              <a:t>Room – M1002 (First Floor)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8310A-5FE0-4186-9469-3DA5D69CE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410200"/>
            <a:ext cx="10642776" cy="60960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400" dirty="0"/>
              <a:t>Capacity 300	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800" dirty="0"/>
              <a:t>Available for general use 24 hours a day (Work &amp; Study Area)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400" dirty="0">
                <a:solidFill>
                  <a:srgbClr val="FF0000"/>
                </a:solidFill>
              </a:rPr>
              <a:t>No classes </a:t>
            </a:r>
            <a:r>
              <a:rPr lang="en-US" sz="14400" dirty="0"/>
              <a:t>in this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DAFB3-4EC0-EA20-0E07-80EB53499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56" y="453717"/>
            <a:ext cx="5948546" cy="3334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33A9F-2173-685C-C0ED-F0E5A8CD8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802" y="637953"/>
            <a:ext cx="5939680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29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7E88D-C454-D9D6-94DF-9258E1C50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A172E0C6-1351-B0EB-F0B5-829585AC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760" y="1589454"/>
            <a:ext cx="11368532" cy="48203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Ask the technical officer on the 1</a:t>
            </a:r>
            <a:r>
              <a:rPr lang="en-US" sz="2800" baseline="30000" dirty="0"/>
              <a:t>st</a:t>
            </a:r>
            <a:r>
              <a:rPr lang="en-US" sz="2800" dirty="0"/>
              <a:t> floor (M1007) when you forgot or left anything in the 4 rooms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We have </a:t>
            </a:r>
            <a:r>
              <a:rPr lang="en-US" sz="2800" dirty="0">
                <a:solidFill>
                  <a:srgbClr val="FF0000"/>
                </a:solidFill>
              </a:rPr>
              <a:t>cameras</a:t>
            </a:r>
            <a:r>
              <a:rPr lang="en-US" sz="2800" dirty="0"/>
              <a:t> in all the areas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D494F13C-CDCA-D5FE-5C54-101F1568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LOST AND FOUND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61111-BD3D-C171-6CAB-785C76628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3359"/>
            <a:ext cx="6264166" cy="2872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34EA1-129E-A84B-8286-372828B57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166" y="3483359"/>
            <a:ext cx="3051964" cy="25454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4D589-E696-0178-640C-6B40DD0B1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130" y="3483359"/>
            <a:ext cx="2875870" cy="25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78045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60897-E61E-B578-A334-A0DA75FEC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B773280D-943D-933E-7C4E-E00D467BA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760" y="1589454"/>
            <a:ext cx="11934414" cy="51878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Your responsibility to look after your items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Unattended Laptops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Cabinet in M1002 only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09AF490C-B8D4-9628-E68E-FF0E1EE6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LOST AND FOUND AREA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ED1147-ED10-529A-DBC6-2298D05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419" y="2714800"/>
            <a:ext cx="3829721" cy="3753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8240B-BF81-78C4-C0E9-3276F8873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060" y="1370383"/>
            <a:ext cx="4330940" cy="2867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7DC0E-834D-8ECD-BF40-A60BCF05E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059" y="4237626"/>
            <a:ext cx="4330939" cy="26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64413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760" y="1589454"/>
            <a:ext cx="11368532" cy="48203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Respect your fellow student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Noise after hours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/>
              <a:t>We have </a:t>
            </a:r>
            <a:r>
              <a:rPr lang="en-US" sz="2800" dirty="0">
                <a:solidFill>
                  <a:srgbClr val="FF0000"/>
                </a:solidFill>
              </a:rPr>
              <a:t>cameras</a:t>
            </a:r>
            <a:r>
              <a:rPr lang="en-US" sz="2800" dirty="0"/>
              <a:t> in all the areas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NOT ALLOWED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F0351-D0FD-644B-2278-FE8B6FBCB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39" y="3194640"/>
            <a:ext cx="7138951" cy="3639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CA3587-2AB1-3298-94F5-813BB14B6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621" y="1346916"/>
            <a:ext cx="3967782" cy="53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84570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ZA" sz="6000" dirty="0"/>
              <a:t>Use a passphrase to create a </a:t>
            </a:r>
          </a:p>
          <a:p>
            <a:pPr marL="0" indent="0">
              <a:buNone/>
            </a:pPr>
            <a:r>
              <a:rPr lang="en-ZA" sz="6000" dirty="0"/>
              <a:t>14-character password</a:t>
            </a:r>
          </a:p>
          <a:p>
            <a:r>
              <a:rPr lang="en-ZA" sz="5400" dirty="0"/>
              <a:t>Password expires in 1 year</a:t>
            </a:r>
          </a:p>
          <a:p>
            <a:r>
              <a:rPr lang="en-ZA" sz="5400" u="sng" dirty="0"/>
              <a:t>Example</a:t>
            </a:r>
            <a:r>
              <a:rPr lang="en-ZA" sz="5400" dirty="0"/>
              <a:t>: In2026ibecameamatie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F4793-E9DA-5733-6E16-44252DC40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441" y="2391324"/>
            <a:ext cx="3074726" cy="24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2417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80EE5A-F66F-9C75-1686-37A603555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 TO FIRGA / FECUA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2CB6A-DCE9-2DC4-8D22-23096C95B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1590"/>
            <a:ext cx="12164748" cy="43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82207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72314-B57F-8C5B-4DDA-B0D9A3E0E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4A584775-97E5-5CAF-99F7-0745F8FAC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ZA" sz="6000" dirty="0"/>
              <a:t>MFA </a:t>
            </a:r>
            <a:r>
              <a:rPr lang="en-ZA" sz="6000" dirty="0">
                <a:hlinkClick r:id="rId3"/>
              </a:rPr>
              <a:t>Link</a:t>
            </a:r>
            <a:endParaRPr lang="en-ZA" sz="6000" dirty="0"/>
          </a:p>
          <a:p>
            <a:r>
              <a:rPr lang="en-ZA" sz="5400" dirty="0"/>
              <a:t>MFA is compulsory to protect your identity (</a:t>
            </a:r>
            <a:r>
              <a:rPr lang="en-ZA" sz="5400" dirty="0" err="1">
                <a:solidFill>
                  <a:srgbClr val="FF0000"/>
                </a:solidFill>
              </a:rPr>
              <a:t>Sunlearn</a:t>
            </a:r>
            <a:r>
              <a:rPr lang="en-ZA" sz="5400" dirty="0"/>
              <a:t> included)</a:t>
            </a:r>
          </a:p>
          <a:p>
            <a:pPr marL="0" indent="0">
              <a:buNone/>
            </a:pPr>
            <a:r>
              <a:rPr lang="en-ZA" sz="5400" dirty="0"/>
              <a:t>(Carry your phone with you)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6FC3E021-C695-84F0-ECF3-777A381F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Password: Multifactor Authentication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2783B-EC7D-362F-0984-A0C82D8FB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011" y="3429000"/>
            <a:ext cx="2796989" cy="3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29581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endParaRPr lang="en-ZA" dirty="0"/>
          </a:p>
          <a:p>
            <a:endParaRPr lang="en-GB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Engineering Textbook Order Facility</a:t>
            </a:r>
          </a:p>
        </p:txBody>
      </p:sp>
      <p:sp>
        <p:nvSpPr>
          <p:cNvPr id="4" name="Content Placeholder ">
            <a:extLst>
              <a:ext uri="{FF2B5EF4-FFF2-40B4-BE49-F238E27FC236}">
                <a16:creationId xmlns:a16="http://schemas.microsoft.com/office/drawing/2014/main" id="{3AEBD82B-F46A-8CDE-0C97-BB36155A93A7}"/>
              </a:ext>
            </a:extLst>
          </p:cNvPr>
          <p:cNvSpPr txBox="1">
            <a:spLocks/>
          </p:cNvSpPr>
          <p:nvPr/>
        </p:nvSpPr>
        <p:spPr>
          <a:xfrm>
            <a:off x="264160" y="1743612"/>
            <a:ext cx="11368532" cy="48203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6000" dirty="0"/>
              <a:t>Faculty </a:t>
            </a:r>
            <a:r>
              <a:rPr lang="en-US" sz="6000" dirty="0">
                <a:solidFill>
                  <a:srgbClr val="FF0000"/>
                </a:solidFill>
              </a:rPr>
              <a:t>no</a:t>
            </a:r>
            <a:r>
              <a:rPr lang="en-US" sz="6000" dirty="0"/>
              <a:t> longer provide the textbook ordering service to students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6000" dirty="0"/>
              <a:t>You are responsible to buy your own textbooks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6000" dirty="0">
                <a:hlinkClick r:id="rId3"/>
              </a:rPr>
              <a:t>https://firga.sun.ac.za/new-students/textbooks/</a:t>
            </a:r>
            <a:endParaRPr lang="en-US" sz="6000" dirty="0"/>
          </a:p>
          <a:p>
            <a:pPr>
              <a:buFont typeface="Wingdings" panose="05000000000000000000" pitchFamily="2" charset="2"/>
              <a:buChar char="Ø"/>
            </a:pP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3881415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 lnSpcReduction="10000"/>
          </a:bodyPr>
          <a:lstStyle/>
          <a:p>
            <a:r>
              <a:rPr lang="en-US" sz="6000" dirty="0"/>
              <a:t>H:Drive with 500mb available</a:t>
            </a:r>
          </a:p>
          <a:p>
            <a:r>
              <a:rPr lang="en-US" sz="6000" dirty="0"/>
              <a:t>Microsoft One Drive – 1TB </a:t>
            </a:r>
          </a:p>
          <a:p>
            <a:r>
              <a:rPr lang="en-US" sz="6000" dirty="0"/>
              <a:t>Videos: How to synchronise your files with One Drive </a:t>
            </a:r>
            <a:r>
              <a:rPr lang="en-US" sz="6000" dirty="0">
                <a:hlinkClick r:id="rId3"/>
              </a:rPr>
              <a:t>Link</a:t>
            </a:r>
            <a:endParaRPr lang="en-US" sz="6000" dirty="0"/>
          </a:p>
          <a:p>
            <a:r>
              <a:rPr lang="en-US" sz="6000" dirty="0"/>
              <a:t>Videos: Email Management </a:t>
            </a:r>
            <a:r>
              <a:rPr lang="en-US" sz="6000" dirty="0">
                <a:hlinkClick r:id="rId4"/>
              </a:rPr>
              <a:t>Link</a:t>
            </a:r>
            <a:endParaRPr lang="en-US" sz="6000" dirty="0"/>
          </a:p>
          <a:p>
            <a:endParaRPr lang="en-US" sz="60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 Directory and One Drive</a:t>
            </a:r>
          </a:p>
        </p:txBody>
      </p:sp>
    </p:spTree>
    <p:extLst>
      <p:ext uri="{BB962C8B-B14F-4D97-AF65-F5344CB8AC3E}">
        <p14:creationId xmlns:p14="http://schemas.microsoft.com/office/powerpoint/2010/main" val="2227009042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Important Links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A6CEE-4B42-AF3E-2173-EF9CA79F8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339" y="1453596"/>
            <a:ext cx="10087530" cy="51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4330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sz="3600" dirty="0"/>
              <a:t>Connect to Wi-Fi: </a:t>
            </a:r>
            <a:r>
              <a:rPr lang="en-ZA" sz="3600" dirty="0">
                <a:hlinkClick r:id="rId3"/>
              </a:rPr>
              <a:t>https://firga.sun.ac.za/new-students/wifi/windows-android-mac-ios/</a:t>
            </a:r>
            <a:endParaRPr lang="en-ZA" sz="3600" dirty="0"/>
          </a:p>
          <a:p>
            <a:pPr marL="0" indent="0">
              <a:buNone/>
            </a:pPr>
            <a:r>
              <a:rPr lang="en-US" sz="3600" dirty="0"/>
              <a:t>Register your computer devices</a:t>
            </a:r>
          </a:p>
          <a:p>
            <a:pPr marL="0" indent="0">
              <a:buNone/>
            </a:pPr>
            <a:r>
              <a:rPr lang="en-US" sz="3600" dirty="0">
                <a:hlinkClick r:id="rId4"/>
              </a:rPr>
              <a:t>https://dev.sun.ac.za/wiki/display/ITHUB/Wi-Fi+Connectivity</a:t>
            </a:r>
            <a:endParaRPr lang="en-US" sz="3600" dirty="0"/>
          </a:p>
          <a:p>
            <a:pPr marL="0" indent="0">
              <a:buNone/>
            </a:pPr>
            <a:r>
              <a:rPr lang="en-ZA" sz="3600" dirty="0"/>
              <a:t>Technology Registration: </a:t>
            </a:r>
          </a:p>
          <a:p>
            <a:pPr marL="0" indent="0">
              <a:buNone/>
            </a:pPr>
            <a:r>
              <a:rPr lang="en-ZA" sz="3600" dirty="0">
                <a:hlinkClick r:id="rId5"/>
              </a:rPr>
              <a:t>https://tech.sun.ac.za/orientation-welcoming</a:t>
            </a:r>
            <a:endParaRPr lang="en-ZA" sz="3600" dirty="0"/>
          </a:p>
          <a:p>
            <a:pPr marL="0" indent="0">
              <a:buNone/>
            </a:pPr>
            <a:r>
              <a:rPr lang="en-ZA" sz="3600" dirty="0"/>
              <a:t>Multifactor Authentication Link: </a:t>
            </a:r>
          </a:p>
          <a:p>
            <a:pPr marL="0" indent="0">
              <a:buNone/>
            </a:pPr>
            <a:r>
              <a:rPr lang="en-ZA" sz="3600" dirty="0">
                <a:hlinkClick r:id="rId6"/>
              </a:rPr>
              <a:t>https://firga.sun.ac.za/how-to-guide/#mfa</a:t>
            </a:r>
            <a:endParaRPr lang="en-ZA" sz="3600" dirty="0"/>
          </a:p>
          <a:p>
            <a:pPr marL="0" indent="0">
              <a:buNone/>
            </a:pPr>
            <a:endParaRPr lang="en-ZA" sz="3600" dirty="0"/>
          </a:p>
          <a:p>
            <a:endParaRPr lang="en-GB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Important Links</a:t>
            </a:r>
          </a:p>
        </p:txBody>
      </p:sp>
    </p:spTree>
    <p:extLst>
      <p:ext uri="{BB962C8B-B14F-4D97-AF65-F5344CB8AC3E}">
        <p14:creationId xmlns:p14="http://schemas.microsoft.com/office/powerpoint/2010/main" val="900200073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39CBE-9CDA-2013-A647-713FEEDA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711C21A-3730-27B6-0A3D-D5E50771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Have a set of headphones (with cable) when you come to the M1002 study/work area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Change your password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Make sure MFA is set up on your phone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Make sure all your devices are connected to “Eduroam”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Never save on the PC but copy your stuff on a memory stick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have a Home Directory to save your important work on the network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Setup your Microsoft One Drive (1 TB) and file synchronisation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Load print credits for the year (R350)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Buy your books from the book supplier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You don’t pay for any of the software we make available.</a:t>
            </a:r>
          </a:p>
          <a:p>
            <a:pPr marL="0" indent="0">
              <a:buNone/>
            </a:pPr>
            <a:r>
              <a:rPr lang="en-US" dirty="0"/>
              <a:t>Check the website 1</a:t>
            </a:r>
            <a:r>
              <a:rPr lang="en-US" baseline="30000" dirty="0"/>
              <a:t>st</a:t>
            </a:r>
            <a:r>
              <a:rPr lang="en-US" dirty="0"/>
              <a:t>  if still unsure ask the FIRGA Technical officers for help</a:t>
            </a:r>
          </a:p>
          <a:p>
            <a:endParaRPr lang="en-US" dirty="0"/>
          </a:p>
          <a:p>
            <a:endParaRPr lang="en-US" dirty="0"/>
          </a:p>
          <a:p>
            <a:endParaRPr lang="en-US" sz="60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ACCCB0FC-BCA9-2235-6D74-694267CB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before class starts</a:t>
            </a:r>
          </a:p>
        </p:txBody>
      </p:sp>
    </p:spTree>
    <p:extLst>
      <p:ext uri="{BB962C8B-B14F-4D97-AF65-F5344CB8AC3E}">
        <p14:creationId xmlns:p14="http://schemas.microsoft.com/office/powerpoint/2010/main" val="1086607671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US" sz="6000" dirty="0">
                <a:hlinkClick r:id="rId3"/>
              </a:rPr>
              <a:t>https://firga.sun.ac.za/</a:t>
            </a:r>
            <a:endParaRPr lang="en-US" sz="6000" dirty="0"/>
          </a:p>
          <a:p>
            <a:endParaRPr lang="en-US" sz="60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 our website </a:t>
            </a:r>
          </a:p>
        </p:txBody>
      </p:sp>
    </p:spTree>
    <p:extLst>
      <p:ext uri="{BB962C8B-B14F-4D97-AF65-F5344CB8AC3E}">
        <p14:creationId xmlns:p14="http://schemas.microsoft.com/office/powerpoint/2010/main" val="3714993860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US" sz="6000" dirty="0"/>
              <a:t>Username: engguest</a:t>
            </a:r>
          </a:p>
          <a:p>
            <a:r>
              <a:rPr lang="en-US" sz="6000" dirty="0"/>
              <a:t>Password: Welcome2Engineering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68" y="154205"/>
            <a:ext cx="8328565" cy="1019176"/>
          </a:xfrm>
        </p:spPr>
        <p:txBody>
          <a:bodyPr>
            <a:normAutofit fontScale="90000"/>
          </a:bodyPr>
          <a:lstStyle/>
          <a:p>
            <a:r>
              <a:rPr lang="en-GB" sz="6000" dirty="0"/>
              <a:t>Login with below details</a:t>
            </a:r>
          </a:p>
        </p:txBody>
      </p:sp>
    </p:spTree>
    <p:extLst>
      <p:ext uri="{BB962C8B-B14F-4D97-AF65-F5344CB8AC3E}">
        <p14:creationId xmlns:p14="http://schemas.microsoft.com/office/powerpoint/2010/main" val="182107950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6FB4C-ECEF-CFE6-83FE-7026FABAB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51B875B2-8F12-1395-0C53-F2B722F2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ZA" sz="6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Keletso Mohapi (Mechanical) </a:t>
            </a:r>
          </a:p>
          <a:p>
            <a:r>
              <a:rPr lang="en-ZA" sz="66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Phindulo Muruba (Chemical) </a:t>
            </a:r>
            <a:endParaRPr lang="en-US" sz="66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CCF31BC8-1347-275D-1846-96516D62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Students</a:t>
            </a:r>
          </a:p>
        </p:txBody>
      </p:sp>
    </p:spTree>
    <p:extLst>
      <p:ext uri="{BB962C8B-B14F-4D97-AF65-F5344CB8AC3E}">
        <p14:creationId xmlns:p14="http://schemas.microsoft.com/office/powerpoint/2010/main" val="408695776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436FF-4360-96D5-51BA-799A2277A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B6315F-8B75-7ED5-1CA9-EBCEA8E8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Vlog</a:t>
            </a:r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FD501C-2D60-A698-23FB-F8145144A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59" y="1777335"/>
            <a:ext cx="9316750" cy="8859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24F90B-2842-FA79-C364-CDBF67888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59" y="2952641"/>
            <a:ext cx="6192114" cy="1562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E91EF-8FCA-A70D-D434-EEC2237E7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59" y="4804316"/>
            <a:ext cx="4839375" cy="15623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A3FDB6-D1B8-C3AD-8BBE-43E4D1DF0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3772" y="4804316"/>
            <a:ext cx="6561083" cy="1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51207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1743612"/>
            <a:ext cx="11368532" cy="48203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6000" dirty="0"/>
              <a:t>FAKULTEIT INGENIEURSWESE REKENAAR GEBRUIKERS AREA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6000" dirty="0"/>
              <a:t>FACULTY ENGINEERING COMPUTER USER AREA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WELCOME TO FIRGA/FECUA</a:t>
            </a:r>
          </a:p>
        </p:txBody>
      </p:sp>
    </p:spTree>
    <p:extLst>
      <p:ext uri="{BB962C8B-B14F-4D97-AF65-F5344CB8AC3E}">
        <p14:creationId xmlns:p14="http://schemas.microsoft.com/office/powerpoint/2010/main" val="19452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GB" sz="3600" dirty="0"/>
              <a:t>Link: </a:t>
            </a:r>
            <a:r>
              <a:rPr lang="en-GB" sz="3600" dirty="0">
                <a:hlinkClick r:id="rId3"/>
              </a:rPr>
              <a:t>https://www.youtube.com/watch?v=UbNbKuRfW78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Advice from a medical student who graduate – Best Study Techniques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C082E-732B-4F45-93BF-80DBA04C3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145" y="2252545"/>
            <a:ext cx="6121921" cy="39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11943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F590B-9B0C-931E-9204-B888793EB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93F48BBD-4C47-0BCA-FF29-A221984CB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GB" sz="3600" dirty="0"/>
              <a:t>Link: </a:t>
            </a:r>
            <a:r>
              <a:rPr lang="en-GB" sz="3600" dirty="0">
                <a:hlinkClick r:id="rId3"/>
              </a:rPr>
              <a:t>https://www.youtube.com/watch?v=UbNbKuRfW78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9CF42865-673F-7A61-236B-D087F5540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Advice from a medical student who graduate – Take 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25981-ECAC-ACB2-A3D1-BE653A55C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995" y="2172581"/>
            <a:ext cx="6360010" cy="42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8870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85AA2-2486-D599-D3CF-CFDA9033B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D3306552-9EA6-77BC-9324-8290E79D9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68" y="1549986"/>
            <a:ext cx="11368532" cy="4820334"/>
          </a:xfrm>
        </p:spPr>
        <p:txBody>
          <a:bodyPr>
            <a:normAutofit/>
          </a:bodyPr>
          <a:lstStyle/>
          <a:p>
            <a:r>
              <a:rPr lang="en-GB" sz="3600" dirty="0"/>
              <a:t>Link: </a:t>
            </a:r>
            <a:r>
              <a:rPr lang="en-GB" sz="3600" dirty="0">
                <a:hlinkClick r:id="rId3"/>
              </a:rPr>
              <a:t>https://www.youtube.com/watch?v=UbNbKuRfW78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04179F0C-961F-FB4F-742E-667C0E288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Advice from a medical student who graduate in 2024 – Take 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E78FD-D0DF-8BDD-FC56-B7F5E9010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975" y="2286000"/>
            <a:ext cx="5912448" cy="392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7074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oto by ...">
            <a:extLst>
              <a:ext uri="{FF2B5EF4-FFF2-40B4-BE49-F238E27FC236}">
                <a16:creationId xmlns:a16="http://schemas.microsoft.com/office/drawing/2014/main" id="{B771A239-7A8C-2444-AA6D-1DEFD6A71A75}"/>
              </a:ext>
            </a:extLst>
          </p:cNvPr>
          <p:cNvSpPr txBox="1"/>
          <p:nvPr/>
        </p:nvSpPr>
        <p:spPr>
          <a:xfrm>
            <a:off x="10214658" y="6364406"/>
            <a:ext cx="12852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dirty="0">
                <a:solidFill>
                  <a:schemeClr val="bg1">
                    <a:lumMod val="95000"/>
                  </a:schemeClr>
                </a:solidFill>
                <a:latin typeface="Trebuchet MS" panose="020B0703020202090204" pitchFamily="34" charset="0"/>
              </a:rPr>
              <a:t>Photo by Stefan Els</a:t>
            </a:r>
          </a:p>
        </p:txBody>
      </p:sp>
      <p:sp>
        <p:nvSpPr>
          <p:cNvPr id="9" name="Round Single Corner of Rectangle ">
            <a:extLst>
              <a:ext uri="{FF2B5EF4-FFF2-40B4-BE49-F238E27FC236}">
                <a16:creationId xmlns:a16="http://schemas.microsoft.com/office/drawing/2014/main" id="{637AB9BF-A159-4053-8684-E379311457FE}"/>
              </a:ext>
            </a:extLst>
          </p:cNvPr>
          <p:cNvSpPr/>
          <p:nvPr/>
        </p:nvSpPr>
        <p:spPr>
          <a:xfrm rot="5400000">
            <a:off x="842973" y="1069579"/>
            <a:ext cx="1942572" cy="3101468"/>
          </a:xfrm>
          <a:prstGeom prst="round1Rect">
            <a:avLst/>
          </a:prstGeom>
          <a:solidFill>
            <a:srgbClr val="4D535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12B123C5-14C9-4D60-AFF2-EAA16BE09BBD}"/>
              </a:ext>
            </a:extLst>
          </p:cNvPr>
          <p:cNvSpPr txBox="1"/>
          <p:nvPr/>
        </p:nvSpPr>
        <p:spPr>
          <a:xfrm>
            <a:off x="534088" y="1870249"/>
            <a:ext cx="6535963" cy="1631216"/>
          </a:xfrm>
          <a:prstGeom prst="rect">
            <a:avLst/>
          </a:prstGeom>
          <a:solidFill>
            <a:schemeClr val="bg2">
              <a:alpha val="0"/>
            </a:schemeClr>
          </a:solidFill>
        </p:spPr>
        <p:txBody>
          <a:bodyPr wrap="square" rtlCol="0" anchor="t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  <a:latin typeface="Trebuchet MS" panose="020B0703020202090204" pitchFamily="34" charset="0"/>
              </a:rPr>
              <a:t>Thank you</a:t>
            </a:r>
          </a:p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  <a:latin typeface="Trebuchet MS" panose="020B0703020202090204" pitchFamily="34" charset="0"/>
              </a:rPr>
              <a:t>Enkosi</a:t>
            </a:r>
          </a:p>
          <a:p>
            <a:pPr>
              <a:lnSpc>
                <a:spcPts val="4000"/>
              </a:lnSpc>
            </a:pPr>
            <a:r>
              <a:rPr lang="en-US" sz="4000" b="1" dirty="0">
                <a:solidFill>
                  <a:schemeClr val="bg1"/>
                </a:solidFill>
                <a:latin typeface="Trebuchet MS" panose="020B0703020202090204" pitchFamily="34" charset="0"/>
              </a:rPr>
              <a:t>Dankie</a:t>
            </a:r>
          </a:p>
        </p:txBody>
      </p:sp>
    </p:spTree>
    <p:extLst>
      <p:ext uri="{BB962C8B-B14F-4D97-AF65-F5344CB8AC3E}">
        <p14:creationId xmlns:p14="http://schemas.microsoft.com/office/powerpoint/2010/main" val="402867022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">
            <a:extLst>
              <a:ext uri="{FF2B5EF4-FFF2-40B4-BE49-F238E27FC236}">
                <a16:creationId xmlns:a16="http://schemas.microsoft.com/office/drawing/2014/main" id="{EE326240-D506-C349-AA88-EEF522787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1760" y="1589454"/>
            <a:ext cx="11368532" cy="4820334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6600" dirty="0"/>
              <a:t>Generators available to keep </a:t>
            </a:r>
          </a:p>
          <a:p>
            <a:pPr marL="0" indent="0">
              <a:buNone/>
            </a:pPr>
            <a:r>
              <a:rPr lang="en-US" sz="6600" dirty="0"/>
              <a:t>    computers on and working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6600" dirty="0"/>
              <a:t>Printers and Projectors will   </a:t>
            </a:r>
          </a:p>
          <a:p>
            <a:pPr marL="0" indent="0">
              <a:buNone/>
            </a:pPr>
            <a:r>
              <a:rPr lang="en-US" sz="6600" dirty="0"/>
              <a:t>    restart, and lights will switch off</a:t>
            </a:r>
          </a:p>
        </p:txBody>
      </p:sp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Loadshedding</a:t>
            </a:r>
          </a:p>
        </p:txBody>
      </p:sp>
    </p:spTree>
    <p:extLst>
      <p:ext uri="{BB962C8B-B14F-4D97-AF65-F5344CB8AC3E}">
        <p14:creationId xmlns:p14="http://schemas.microsoft.com/office/powerpoint/2010/main" val="365463033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25153E-7915-7877-6AFA-3C5C8D7D8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ZA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992AF6D-60FA-CECE-8082-0FBB4E81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80" y="1496197"/>
            <a:ext cx="11153379" cy="4861571"/>
          </a:xfrm>
        </p:spPr>
        <p:txBody>
          <a:bodyPr>
            <a:normAutofit/>
          </a:bodyPr>
          <a:lstStyle/>
          <a:p>
            <a:r>
              <a:rPr lang="en-US" sz="4800" dirty="0"/>
              <a:t>Stephen Covey: Begin with the end in mind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F6E9A-086D-A599-E720-12CA5DA0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045" y="2342379"/>
            <a:ext cx="8529608" cy="419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97421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5E02AF1A-506A-F544-A20B-2D1426AF3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E524D-5F28-928B-6648-714D157B2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700" y="1346376"/>
            <a:ext cx="3815826" cy="5247778"/>
          </a:xfrm>
          <a:prstGeom prst="rect">
            <a:avLst/>
          </a:prstGeom>
        </p:spPr>
      </p:pic>
      <p:sp>
        <p:nvSpPr>
          <p:cNvPr id="8" name="Content Placeholder ">
            <a:extLst>
              <a:ext uri="{FF2B5EF4-FFF2-40B4-BE49-F238E27FC236}">
                <a16:creationId xmlns:a16="http://schemas.microsoft.com/office/drawing/2014/main" id="{6F9422C5-4B61-3D52-BAD6-60B6757C5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59" y="1743612"/>
            <a:ext cx="3659353" cy="482033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900" dirty="0"/>
              <a:t>Discipline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900" dirty="0"/>
              <a:t>Sacrifice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900" dirty="0"/>
              <a:t>Ask for help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900" dirty="0"/>
              <a:t>Have a routine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4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9A48E-0F9E-E583-BF89-9720012B4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897" y="1346376"/>
            <a:ext cx="2463103" cy="4856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016A78-6D46-43E4-E8B5-2913135EF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8682" y="3758214"/>
            <a:ext cx="2773559" cy="2444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FB2E8-1673-B69C-6B16-2A93397FD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8682" y="1355477"/>
            <a:ext cx="2854737" cy="24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27584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251C3-71C5-C757-B299-B04E35C0C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6F4D3D-54E2-B934-F72B-BD658E2B3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81" y="1496198"/>
            <a:ext cx="11849164" cy="5067748"/>
          </a:xfrm>
        </p:spPr>
        <p:txBody>
          <a:bodyPr>
            <a:normAutofit/>
          </a:bodyPr>
          <a:lstStyle/>
          <a:p>
            <a:r>
              <a:rPr lang="en-US" dirty="0"/>
              <a:t>Lecturer Feedback: Students work hard to get here, but once they are here, they don’t put in the same effort</a:t>
            </a:r>
          </a:p>
          <a:p>
            <a:r>
              <a:rPr lang="en-US" dirty="0"/>
              <a:t> Master’s Mechanical Engineer: Work hard, don’t give up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year Chemical Engineer: Don’t try to do this alone, use your friends in class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year Student: Get enough sleep, understand fundamentals, not parrot learning (think)</a:t>
            </a:r>
          </a:p>
          <a:p>
            <a:r>
              <a:rPr lang="en-GB" dirty="0"/>
              <a:t>4</a:t>
            </a:r>
            <a:r>
              <a:rPr lang="en-GB" baseline="30000" dirty="0"/>
              <a:t>th</a:t>
            </a:r>
            <a:r>
              <a:rPr lang="en-GB" dirty="0"/>
              <a:t> year Student: What kept you going during 12-15 hours of study time and isolation, and getting depressed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My community and my faith (church)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My marks do not define me, but what God says about me.</a:t>
            </a:r>
          </a:p>
          <a:p>
            <a:pPr lvl="1"/>
            <a:r>
              <a:rPr lang="en-GB" dirty="0">
                <a:solidFill>
                  <a:schemeClr val="bg2"/>
                </a:solidFill>
              </a:rPr>
              <a:t>Friends dragged me out and said, make some time for yourself</a:t>
            </a:r>
          </a:p>
          <a:p>
            <a:r>
              <a:rPr lang="en-US" dirty="0"/>
              <a:t>What is your WHY?</a:t>
            </a:r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1B9FA8-D096-F23F-A16C-E24C405B4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4D7D22-2287-4746-1CF2-FD63F34A0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505" y="5328837"/>
            <a:ext cx="3668495" cy="1397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35E05-3D68-7793-2E57-8D91CD464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033" y="4222970"/>
            <a:ext cx="2122967" cy="110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97511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E17E911-875F-4DE5-8699-99D9F1805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">
            <a:extLst>
              <a:ext uri="{FF2B5EF4-FFF2-40B4-BE49-F238E27FC236}">
                <a16:creationId xmlns:a16="http://schemas.microsoft.com/office/drawing/2014/main" id="{D67E07A2-EBCA-9043-9FBD-DF3235BAC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  <a:latin typeface="+mj-lt"/>
              </a:rPr>
              <a:t>Cleaning Staff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A1410C2-0F88-D28C-DD1A-084F9956A227}"/>
              </a:ext>
            </a:extLst>
          </p:cNvPr>
          <p:cNvSpPr txBox="1">
            <a:spLocks/>
          </p:cNvSpPr>
          <p:nvPr/>
        </p:nvSpPr>
        <p:spPr>
          <a:xfrm>
            <a:off x="7389472" y="238861"/>
            <a:ext cx="6348043" cy="1747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C900B-E6F7-9CD1-0112-D43A060D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546" y="10138"/>
            <a:ext cx="7264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12878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">
            <a:extLst>
              <a:ext uri="{FF2B5EF4-FFF2-40B4-BE49-F238E27FC236}">
                <a16:creationId xmlns:a16="http://schemas.microsoft.com/office/drawing/2014/main" id="{D67E07A2-EBCA-9043-9FBD-DF3235BA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Administrative (IT) Support Staff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0B453-7CCE-7B2A-9994-62FDA483C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5" y="1771376"/>
            <a:ext cx="11852008" cy="46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47757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2022 SU">
      <a:dk1>
        <a:srgbClr val="4D5356"/>
      </a:dk1>
      <a:lt1>
        <a:srgbClr val="FFFFFF"/>
      </a:lt1>
      <a:dk2>
        <a:srgbClr val="4D5356"/>
      </a:dk2>
      <a:lt2>
        <a:srgbClr val="FFFFFF"/>
      </a:lt2>
      <a:accent1>
        <a:srgbClr val="61223B"/>
      </a:accent1>
      <a:accent2>
        <a:srgbClr val="B79961"/>
      </a:accent2>
      <a:accent3>
        <a:srgbClr val="82CCAE"/>
      </a:accent3>
      <a:accent4>
        <a:srgbClr val="CE3F27"/>
      </a:accent4>
      <a:accent5>
        <a:srgbClr val="922E44"/>
      </a:accent5>
      <a:accent6>
        <a:srgbClr val="461A2B"/>
      </a:accent6>
      <a:hlink>
        <a:srgbClr val="B79961"/>
      </a:hlink>
      <a:folHlink>
        <a:srgbClr val="8C979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2022 SU">
      <a:dk1>
        <a:srgbClr val="4D5356"/>
      </a:dk1>
      <a:lt1>
        <a:srgbClr val="FFFFFF"/>
      </a:lt1>
      <a:dk2>
        <a:srgbClr val="4D5356"/>
      </a:dk2>
      <a:lt2>
        <a:srgbClr val="FFFFFF"/>
      </a:lt2>
      <a:accent1>
        <a:srgbClr val="61223B"/>
      </a:accent1>
      <a:accent2>
        <a:srgbClr val="B79961"/>
      </a:accent2>
      <a:accent3>
        <a:srgbClr val="82CCAE"/>
      </a:accent3>
      <a:accent4>
        <a:srgbClr val="CE3F27"/>
      </a:accent4>
      <a:accent5>
        <a:srgbClr val="922E44"/>
      </a:accent5>
      <a:accent6>
        <a:srgbClr val="461A2B"/>
      </a:accent6>
      <a:hlink>
        <a:srgbClr val="B79961"/>
      </a:hlink>
      <a:folHlink>
        <a:srgbClr val="8C979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8C6D65BAC40A45BAB92F14DB5F4FAF" ma:contentTypeVersion="13" ma:contentTypeDescription="Create a new document." ma:contentTypeScope="" ma:versionID="4bebfb9a38d2a52932940e3bd172a61b">
  <xsd:schema xmlns:xsd="http://www.w3.org/2001/XMLSchema" xmlns:xs="http://www.w3.org/2001/XMLSchema" xmlns:p="http://schemas.microsoft.com/office/2006/metadata/properties" xmlns:ns2="88a3d677-9216-46c3-8201-ee58da5def3b" xmlns:ns3="dffefaba-9bcc-430d-9abe-09565c10f6ee" targetNamespace="http://schemas.microsoft.com/office/2006/metadata/properties" ma:root="true" ma:fieldsID="c2094452f851fe343f0223b9fe04b330" ns2:_="" ns3:_="">
    <xsd:import namespace="88a3d677-9216-46c3-8201-ee58da5def3b"/>
    <xsd:import namespace="dffefaba-9bcc-430d-9abe-09565c10f6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a3d677-9216-46c3-8201-ee58da5def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efaba-9bcc-430d-9abe-09565c10f6e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ffefaba-9bcc-430d-9abe-09565c10f6ee">
      <UserInfo>
        <DisplayName>Le Roux, MR, Me [melany@sun.ac.za]</DisplayName>
        <AccountId>161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1C52FD-CEEA-4EA1-B396-FC405C725B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a3d677-9216-46c3-8201-ee58da5def3b"/>
    <ds:schemaRef ds:uri="dffefaba-9bcc-430d-9abe-09565c10f6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364799-F9EB-411F-8453-AEF26706D235}">
  <ds:schemaRefs>
    <ds:schemaRef ds:uri="http://purl.org/dc/terms/"/>
    <ds:schemaRef ds:uri="http://purl.org/dc/dcmitype/"/>
    <ds:schemaRef ds:uri="http://schemas.microsoft.com/office/infopath/2007/PartnerControls"/>
    <ds:schemaRef ds:uri="dffefaba-9bcc-430d-9abe-09565c10f6e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88a3d677-9216-46c3-8201-ee58da5def3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4847B41-9F39-4530-86CB-7F5D5AD2A4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38640</TotalTime>
  <Words>950</Words>
  <Application>Microsoft Office PowerPoint</Application>
  <PresentationFormat>Widescreen</PresentationFormat>
  <Paragraphs>168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Raleway</vt:lpstr>
      <vt:lpstr>Calibri</vt:lpstr>
      <vt:lpstr>Wingdings</vt:lpstr>
      <vt:lpstr>Trebuchet MS</vt:lpstr>
      <vt:lpstr>Calibri Light</vt:lpstr>
      <vt:lpstr>Aptos</vt:lpstr>
      <vt:lpstr>Office Theme</vt:lpstr>
      <vt:lpstr>Office Theme</vt:lpstr>
      <vt:lpstr>Seating</vt:lpstr>
      <vt:lpstr>WELCOME TO FIRGA / FECUA</vt:lpstr>
      <vt:lpstr>WELCOME TO FIRGA/FECUA</vt:lpstr>
      <vt:lpstr>Loadshedding</vt:lpstr>
      <vt:lpstr>Motivation</vt:lpstr>
      <vt:lpstr>Motivation</vt:lpstr>
      <vt:lpstr>Motivation</vt:lpstr>
      <vt:lpstr>Cleaning Staff</vt:lpstr>
      <vt:lpstr>Administrative (IT) Support Staff</vt:lpstr>
      <vt:lpstr>Duties</vt:lpstr>
      <vt:lpstr>Equipment to use in our rooms</vt:lpstr>
      <vt:lpstr>Room – M3002 (3rd Floor)</vt:lpstr>
      <vt:lpstr>Rooms – M2002 (2nd Floor)</vt:lpstr>
      <vt:lpstr>Rooms – M2004 (2nd Floor)</vt:lpstr>
      <vt:lpstr>Room – M1002 (First Floor)</vt:lpstr>
      <vt:lpstr>LOST AND FOUND AREA</vt:lpstr>
      <vt:lpstr>LOST AND FOUND AREA</vt:lpstr>
      <vt:lpstr>NOT ALLOWED</vt:lpstr>
      <vt:lpstr>Password Management</vt:lpstr>
      <vt:lpstr>Password: Multifactor Authentication</vt:lpstr>
      <vt:lpstr>Engineering Textbook Order Facility</vt:lpstr>
      <vt:lpstr>Home Directory and One Drive</vt:lpstr>
      <vt:lpstr>Important Links</vt:lpstr>
      <vt:lpstr>Important Links</vt:lpstr>
      <vt:lpstr>Summary before class starts</vt:lpstr>
      <vt:lpstr>Demo our website </vt:lpstr>
      <vt:lpstr>Login with below details</vt:lpstr>
      <vt:lpstr>Students</vt:lpstr>
      <vt:lpstr>Engineering Vlog</vt:lpstr>
      <vt:lpstr>Advice from a medical student who graduate – Best Study Techniques</vt:lpstr>
      <vt:lpstr>Advice from a medical student who graduate – Take Note</vt:lpstr>
      <vt:lpstr>Advice from a medical student who graduate in 2024 – Take Note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Muller, L, Mev [lm2@sun.ac.za]</dc:creator>
  <cp:lastModifiedBy>Michiel, Michael, Mr [michielm@sun.ac.za]</cp:lastModifiedBy>
  <cp:revision>968</cp:revision>
  <dcterms:created xsi:type="dcterms:W3CDTF">2021-09-15T08:20:16Z</dcterms:created>
  <dcterms:modified xsi:type="dcterms:W3CDTF">2026-01-30T07:10:18Z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0x010100008C6D65BAC40A45BAB92F14DB5F4FAF</vt:lpwstr>
  </property>
</Properties>
</file>